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B06F-BDEA-4681-B733-C58DF7E92A56}" type="datetimeFigureOut">
              <a:rPr lang="sl-SI" smtClean="0"/>
              <a:t>23. 01. 2021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EF2F-F1BF-498A-B416-E9F66DD59396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549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B06F-BDEA-4681-B733-C58DF7E92A56}" type="datetimeFigureOut">
              <a:rPr lang="sl-SI" smtClean="0"/>
              <a:t>23. 01. 2021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EF2F-F1BF-498A-B416-E9F66DD593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068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B06F-BDEA-4681-B733-C58DF7E92A56}" type="datetimeFigureOut">
              <a:rPr lang="sl-SI" smtClean="0"/>
              <a:t>23. 01. 2021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EF2F-F1BF-498A-B416-E9F66DD593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4312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B06F-BDEA-4681-B733-C58DF7E92A56}" type="datetimeFigureOut">
              <a:rPr lang="sl-SI" smtClean="0"/>
              <a:t>23. 01. 2021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EF2F-F1BF-498A-B416-E9F66DD59396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9862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B06F-BDEA-4681-B733-C58DF7E92A56}" type="datetimeFigureOut">
              <a:rPr lang="sl-SI" smtClean="0"/>
              <a:t>23. 01. 2021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EF2F-F1BF-498A-B416-E9F66DD593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461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B06F-BDEA-4681-B733-C58DF7E92A56}" type="datetimeFigureOut">
              <a:rPr lang="sl-SI" smtClean="0"/>
              <a:t>23. 01. 2021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EF2F-F1BF-498A-B416-E9F66DD59396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131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B06F-BDEA-4681-B733-C58DF7E92A56}" type="datetimeFigureOut">
              <a:rPr lang="sl-SI" smtClean="0"/>
              <a:t>23. 01. 2021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EF2F-F1BF-498A-B416-E9F66DD593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5531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B06F-BDEA-4681-B733-C58DF7E92A56}" type="datetimeFigureOut">
              <a:rPr lang="sl-SI" smtClean="0"/>
              <a:t>23. 01. 2021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EF2F-F1BF-498A-B416-E9F66DD593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8103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B06F-BDEA-4681-B733-C58DF7E92A56}" type="datetimeFigureOut">
              <a:rPr lang="sl-SI" smtClean="0"/>
              <a:t>23. 01. 2021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EF2F-F1BF-498A-B416-E9F66DD593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917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B06F-BDEA-4681-B733-C58DF7E92A56}" type="datetimeFigureOut">
              <a:rPr lang="sl-SI" smtClean="0"/>
              <a:t>23. 01. 2021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EF2F-F1BF-498A-B416-E9F66DD593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9270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B06F-BDEA-4681-B733-C58DF7E92A56}" type="datetimeFigureOut">
              <a:rPr lang="sl-SI" smtClean="0"/>
              <a:t>23. 01. 2021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EF2F-F1BF-498A-B416-E9F66DD593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143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B06F-BDEA-4681-B733-C58DF7E92A56}" type="datetimeFigureOut">
              <a:rPr lang="sl-SI" smtClean="0"/>
              <a:t>23. 01. 2021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EF2F-F1BF-498A-B416-E9F66DD593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70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B06F-BDEA-4681-B733-C58DF7E92A56}" type="datetimeFigureOut">
              <a:rPr lang="sl-SI" smtClean="0"/>
              <a:t>23. 01. 2021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EF2F-F1BF-498A-B416-E9F66DD593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013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B06F-BDEA-4681-B733-C58DF7E92A56}" type="datetimeFigureOut">
              <a:rPr lang="sl-SI" smtClean="0"/>
              <a:t>23. 01. 2021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EF2F-F1BF-498A-B416-E9F66DD593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241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B06F-BDEA-4681-B733-C58DF7E92A56}" type="datetimeFigureOut">
              <a:rPr lang="sl-SI" smtClean="0"/>
              <a:t>23. 01. 2021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EF2F-F1BF-498A-B416-E9F66DD593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564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B06F-BDEA-4681-B733-C58DF7E92A56}" type="datetimeFigureOut">
              <a:rPr lang="sl-SI" smtClean="0"/>
              <a:t>23. 01. 2021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EF2F-F1BF-498A-B416-E9F66DD593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84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B06F-BDEA-4681-B733-C58DF7E92A56}" type="datetimeFigureOut">
              <a:rPr lang="sl-SI" smtClean="0"/>
              <a:t>23. 01. 2021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EF2F-F1BF-498A-B416-E9F66DD593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691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A67B06F-BDEA-4681-B733-C58DF7E92A56}" type="datetimeFigureOut">
              <a:rPr lang="sl-SI" smtClean="0"/>
              <a:t>23. 01. 2021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5CBEF2F-F1BF-498A-B416-E9F66DD593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1406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373350779/match/embed/" TargetMode="External"/><Relationship Id="rId2" Type="http://schemas.openxmlformats.org/officeDocument/2006/relationships/hyperlink" Target="https://quizlet.com/373350779/flashcards/embed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904B59-8611-461D-B0EF-81AC5FC65D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In der </a:t>
            </a:r>
            <a:r>
              <a:rPr lang="sl-SI" dirty="0" err="1"/>
              <a:t>Schule</a:t>
            </a: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9A2CA06-4928-4F47-AE23-403AB1BC14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Naučimo se povedati, kako dobro nam gre pri šolskih predmetih.</a:t>
            </a:r>
          </a:p>
          <a:p>
            <a:endParaRPr lang="sl-SI" dirty="0"/>
          </a:p>
        </p:txBody>
      </p:sp>
      <p:pic>
        <p:nvPicPr>
          <p:cNvPr id="2050" name="Picture 2" descr="Schule junge Vektor 3 Clipart Bilder | Kostenlose ClipArts">
            <a:extLst>
              <a:ext uri="{FF2B5EF4-FFF2-40B4-BE49-F238E27FC236}">
                <a16:creationId xmlns:a16="http://schemas.microsoft.com/office/drawing/2014/main" id="{A6D5788C-D0B7-4AF1-954D-592B9CB02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2" y="809625"/>
            <a:ext cx="16002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420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E9A9A4-D698-4F6B-A06E-6BB0CE28D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5012" y="1173162"/>
            <a:ext cx="3657600" cy="1482951"/>
          </a:xfrm>
        </p:spPr>
        <p:txBody>
          <a:bodyPr>
            <a:noAutofit/>
          </a:bodyPr>
          <a:lstStyle/>
          <a:p>
            <a:r>
              <a:rPr lang="sl-SI" sz="2000" dirty="0" err="1"/>
              <a:t>Hör</a:t>
            </a:r>
            <a:r>
              <a:rPr lang="sl-SI" sz="2000" dirty="0"/>
              <a:t> </a:t>
            </a:r>
            <a:r>
              <a:rPr lang="sl-SI" sz="2000" dirty="0" err="1"/>
              <a:t>zu</a:t>
            </a:r>
            <a:r>
              <a:rPr lang="sl-SI" sz="2000" dirty="0"/>
              <a:t> </a:t>
            </a:r>
            <a:r>
              <a:rPr lang="sl-SI" sz="2000" dirty="0" err="1"/>
              <a:t>und</a:t>
            </a:r>
            <a:r>
              <a:rPr lang="sl-SI" sz="2000" dirty="0"/>
              <a:t> </a:t>
            </a:r>
            <a:r>
              <a:rPr lang="sl-SI" sz="2000" dirty="0" err="1"/>
              <a:t>ergänze</a:t>
            </a:r>
            <a:r>
              <a:rPr lang="sl-SI" sz="2000" dirty="0"/>
              <a:t>. Večkrat Poslušaj in dopolni tabelo za oba učenca.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5C52F803-C480-4B86-8F84-EB873642EC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937006"/>
              </p:ext>
            </p:extLst>
          </p:nvPr>
        </p:nvGraphicFramePr>
        <p:xfrm>
          <a:off x="683581" y="685800"/>
          <a:ext cx="5944232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832">
                  <a:extLst>
                    <a:ext uri="{9D8B030D-6E8A-4147-A177-3AD203B41FA5}">
                      <a16:colId xmlns:a16="http://schemas.microsoft.com/office/drawing/2014/main" val="72277875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21509481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066325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dirty="0"/>
                        <a:t>Margarete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dirty="0"/>
                        <a:t>Max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465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dirty="0" err="1"/>
                        <a:t>Deutsch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590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dirty="0" err="1"/>
                        <a:t>Biologie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179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dirty="0"/>
                        <a:t>Informatik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266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dirty="0"/>
                        <a:t>Kunst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260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dirty="0" err="1"/>
                        <a:t>Mathe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817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dirty="0" err="1"/>
                        <a:t>Musik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474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dirty="0" err="1"/>
                        <a:t>Erdkunde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977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dirty="0" err="1"/>
                        <a:t>Geschichte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784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dirty="0" err="1"/>
                        <a:t>Sport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465606"/>
                  </a:ext>
                </a:extLst>
              </a:tr>
            </a:tbl>
          </a:graphicData>
        </a:graphic>
      </p:graphicFrame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22EF373-66E0-499C-925F-D67F3CB9E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5012" y="3293617"/>
            <a:ext cx="3657600" cy="1837676"/>
          </a:xfrm>
        </p:spPr>
        <p:txBody>
          <a:bodyPr/>
          <a:lstStyle/>
          <a:p>
            <a:r>
              <a:rPr lang="sl-SI" sz="1800" b="1" dirty="0" err="1"/>
              <a:t>sehr</a:t>
            </a:r>
            <a:r>
              <a:rPr lang="sl-SI" sz="1800" b="1" dirty="0"/>
              <a:t> </a:t>
            </a:r>
            <a:r>
              <a:rPr lang="sl-SI" sz="1800" b="1" dirty="0" err="1"/>
              <a:t>gut</a:t>
            </a:r>
            <a:r>
              <a:rPr lang="sl-SI" sz="1800" b="1" dirty="0"/>
              <a:t> – zelo dobro</a:t>
            </a:r>
          </a:p>
          <a:p>
            <a:r>
              <a:rPr lang="sl-SI" sz="1800" b="1" dirty="0" err="1"/>
              <a:t>gut</a:t>
            </a:r>
            <a:r>
              <a:rPr lang="sl-SI" sz="1800" b="1" dirty="0"/>
              <a:t> – dobro </a:t>
            </a:r>
          </a:p>
          <a:p>
            <a:r>
              <a:rPr lang="sl-SI" sz="1800" b="1" dirty="0" err="1"/>
              <a:t>ausreichend</a:t>
            </a:r>
            <a:r>
              <a:rPr lang="sl-SI" sz="1800" b="1" dirty="0"/>
              <a:t> – zadostno </a:t>
            </a:r>
          </a:p>
          <a:p>
            <a:r>
              <a:rPr lang="sl-SI" sz="1800" b="1" dirty="0" err="1"/>
              <a:t>nicht</a:t>
            </a:r>
            <a:r>
              <a:rPr lang="sl-SI" sz="1800" b="1" dirty="0"/>
              <a:t> </a:t>
            </a:r>
            <a:r>
              <a:rPr lang="sl-SI" sz="1800" b="1" dirty="0" err="1"/>
              <a:t>gut</a:t>
            </a:r>
            <a:r>
              <a:rPr lang="sl-SI" sz="1800" b="1" dirty="0"/>
              <a:t> – ni dobro</a:t>
            </a:r>
          </a:p>
          <a:p>
            <a:endParaRPr lang="sl-SI" dirty="0"/>
          </a:p>
        </p:txBody>
      </p:sp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2D28FC57-AE91-41DA-A684-833528A308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98930" y="5006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7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B766F9-FD07-4AD5-A34F-F1365013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1231777"/>
          </a:xfrm>
        </p:spPr>
        <p:txBody>
          <a:bodyPr/>
          <a:lstStyle/>
          <a:p>
            <a:r>
              <a:rPr lang="sl-SI" dirty="0"/>
              <a:t>V zvezek zapiši, kako uspešna sta Margarete in Max pri pouku. 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69BE9A8-5828-4653-8D75-6F23519D5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917577"/>
            <a:ext cx="8535988" cy="4076823"/>
          </a:xfrm>
        </p:spPr>
        <p:txBody>
          <a:bodyPr/>
          <a:lstStyle/>
          <a:p>
            <a:r>
              <a:rPr lang="sl-SI" b="1" dirty="0"/>
              <a:t>Margarete</a:t>
            </a:r>
            <a:r>
              <a:rPr lang="sl-SI" dirty="0"/>
              <a:t> </a:t>
            </a:r>
            <a:r>
              <a:rPr lang="sl-SI" dirty="0" err="1"/>
              <a:t>ist</a:t>
            </a:r>
            <a:r>
              <a:rPr lang="sl-SI" dirty="0"/>
              <a:t> </a:t>
            </a:r>
            <a:r>
              <a:rPr lang="sl-SI" dirty="0" err="1"/>
              <a:t>sehr</a:t>
            </a:r>
            <a:r>
              <a:rPr lang="sl-SI" dirty="0"/>
              <a:t> </a:t>
            </a:r>
            <a:r>
              <a:rPr lang="sl-SI" dirty="0" err="1"/>
              <a:t>gut</a:t>
            </a:r>
            <a:r>
              <a:rPr lang="sl-SI" dirty="0"/>
              <a:t> in _______________ </a:t>
            </a:r>
            <a:r>
              <a:rPr lang="sl-SI" dirty="0" err="1"/>
              <a:t>und</a:t>
            </a:r>
            <a:r>
              <a:rPr lang="sl-SI" dirty="0"/>
              <a:t> ______________. </a:t>
            </a:r>
            <a:r>
              <a:rPr lang="sl-SI" dirty="0" err="1"/>
              <a:t>Sie</a:t>
            </a:r>
            <a:r>
              <a:rPr lang="sl-SI" dirty="0"/>
              <a:t> </a:t>
            </a:r>
            <a:r>
              <a:rPr lang="sl-SI" dirty="0" err="1"/>
              <a:t>ist</a:t>
            </a:r>
            <a:r>
              <a:rPr lang="sl-SI" dirty="0"/>
              <a:t> </a:t>
            </a:r>
            <a:r>
              <a:rPr lang="sl-SI" dirty="0" err="1"/>
              <a:t>gut</a:t>
            </a:r>
            <a:r>
              <a:rPr lang="sl-SI" dirty="0"/>
              <a:t> in _______________, _______________, ______________, _____________ </a:t>
            </a:r>
            <a:r>
              <a:rPr lang="sl-SI" dirty="0" err="1"/>
              <a:t>und</a:t>
            </a:r>
            <a:r>
              <a:rPr lang="sl-SI" dirty="0"/>
              <a:t> _______________ . </a:t>
            </a:r>
            <a:r>
              <a:rPr lang="sl-SI" dirty="0" err="1"/>
              <a:t>Sie</a:t>
            </a:r>
            <a:r>
              <a:rPr lang="sl-SI" dirty="0"/>
              <a:t> </a:t>
            </a:r>
            <a:r>
              <a:rPr lang="sl-SI" dirty="0" err="1"/>
              <a:t>ist</a:t>
            </a:r>
            <a:r>
              <a:rPr lang="sl-SI" dirty="0"/>
              <a:t> </a:t>
            </a:r>
            <a:r>
              <a:rPr lang="sl-SI" dirty="0" err="1"/>
              <a:t>ausreichend</a:t>
            </a:r>
            <a:r>
              <a:rPr lang="sl-SI" dirty="0"/>
              <a:t> in ________________ </a:t>
            </a:r>
            <a:r>
              <a:rPr lang="sl-SI" dirty="0" err="1"/>
              <a:t>und</a:t>
            </a:r>
            <a:r>
              <a:rPr lang="sl-SI" dirty="0"/>
              <a:t> __________________ .</a:t>
            </a:r>
          </a:p>
          <a:p>
            <a:endParaRPr lang="sl-SI" dirty="0"/>
          </a:p>
          <a:p>
            <a:r>
              <a:rPr lang="sl-SI" b="1" dirty="0"/>
              <a:t>Max</a:t>
            </a:r>
            <a:r>
              <a:rPr lang="sl-SI" dirty="0"/>
              <a:t> </a:t>
            </a:r>
            <a:r>
              <a:rPr lang="sl-SI" dirty="0" err="1"/>
              <a:t>ist</a:t>
            </a:r>
            <a:r>
              <a:rPr lang="sl-SI" dirty="0"/>
              <a:t> </a:t>
            </a:r>
            <a:r>
              <a:rPr lang="sl-SI" dirty="0" err="1"/>
              <a:t>sehr</a:t>
            </a:r>
            <a:r>
              <a:rPr lang="sl-SI" dirty="0"/>
              <a:t> </a:t>
            </a:r>
            <a:r>
              <a:rPr lang="sl-SI" dirty="0" err="1"/>
              <a:t>gut</a:t>
            </a:r>
            <a:r>
              <a:rPr lang="sl-SI" dirty="0"/>
              <a:t> in  ……</a:t>
            </a:r>
          </a:p>
        </p:txBody>
      </p:sp>
    </p:spTree>
    <p:extLst>
      <p:ext uri="{BB962C8B-B14F-4D97-AF65-F5344CB8AC3E}">
        <p14:creationId xmlns:p14="http://schemas.microsoft.com/office/powerpoint/2010/main" val="1455037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556641-8082-45EB-9D4F-26E178B8C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1533617"/>
          </a:xfrm>
        </p:spPr>
        <p:txBody>
          <a:bodyPr>
            <a:normAutofit/>
          </a:bodyPr>
          <a:lstStyle/>
          <a:p>
            <a:r>
              <a:rPr lang="sl-SI" sz="2400" b="1" dirty="0" err="1"/>
              <a:t>Wie</a:t>
            </a:r>
            <a:r>
              <a:rPr lang="sl-SI" sz="2400" b="1" dirty="0"/>
              <a:t> </a:t>
            </a:r>
            <a:r>
              <a:rPr lang="sl-SI" sz="2400" b="1" dirty="0" err="1"/>
              <a:t>geht</a:t>
            </a:r>
            <a:r>
              <a:rPr lang="sl-SI" sz="2400" b="1" dirty="0"/>
              <a:t> es dir in der </a:t>
            </a:r>
            <a:r>
              <a:rPr lang="sl-SI" sz="2400" b="1" dirty="0" err="1"/>
              <a:t>Schule</a:t>
            </a:r>
            <a:r>
              <a:rPr lang="sl-SI" sz="2400" b="1" dirty="0"/>
              <a:t>?</a:t>
            </a:r>
            <a:r>
              <a:rPr lang="sl-SI" sz="2400" dirty="0"/>
              <a:t> Kako pa gre tebi v šoli? Kako uspešen/uspešna si pri posameznih predmetih? Zapiši, na skupni uri pa poročaš.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F86E8E8-797E-4B91-8DF4-73296E9B1C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214" y="2610035"/>
            <a:ext cx="3639212" cy="2028549"/>
          </a:xfrm>
        </p:spPr>
        <p:txBody>
          <a:bodyPr>
            <a:normAutofit/>
          </a:bodyPr>
          <a:lstStyle/>
          <a:p>
            <a:r>
              <a:rPr lang="sl-SI" dirty="0" err="1"/>
              <a:t>Ich</a:t>
            </a:r>
            <a:r>
              <a:rPr lang="sl-SI" dirty="0"/>
              <a:t> </a:t>
            </a:r>
            <a:r>
              <a:rPr lang="sl-SI" dirty="0" err="1"/>
              <a:t>bin</a:t>
            </a:r>
            <a:r>
              <a:rPr lang="sl-SI" dirty="0"/>
              <a:t> </a:t>
            </a:r>
            <a:r>
              <a:rPr lang="sl-SI" dirty="0" err="1"/>
              <a:t>sehr</a:t>
            </a:r>
            <a:r>
              <a:rPr lang="sl-SI" dirty="0"/>
              <a:t> </a:t>
            </a:r>
            <a:r>
              <a:rPr lang="sl-SI" dirty="0" err="1"/>
              <a:t>gut</a:t>
            </a:r>
            <a:r>
              <a:rPr lang="sl-SI" dirty="0"/>
              <a:t> in …</a:t>
            </a:r>
          </a:p>
          <a:p>
            <a:r>
              <a:rPr lang="sl-SI" dirty="0" err="1"/>
              <a:t>Ich</a:t>
            </a:r>
            <a:r>
              <a:rPr lang="sl-SI" dirty="0"/>
              <a:t> </a:t>
            </a:r>
            <a:r>
              <a:rPr lang="sl-SI" dirty="0" err="1"/>
              <a:t>bin</a:t>
            </a:r>
            <a:r>
              <a:rPr lang="sl-SI" dirty="0"/>
              <a:t> </a:t>
            </a:r>
            <a:r>
              <a:rPr lang="sl-SI" dirty="0" err="1"/>
              <a:t>gut</a:t>
            </a:r>
            <a:r>
              <a:rPr lang="sl-SI" dirty="0"/>
              <a:t> in ...</a:t>
            </a:r>
          </a:p>
          <a:p>
            <a:r>
              <a:rPr lang="sl-SI" dirty="0" err="1"/>
              <a:t>Ich</a:t>
            </a:r>
            <a:r>
              <a:rPr lang="sl-SI" dirty="0"/>
              <a:t> </a:t>
            </a:r>
            <a:r>
              <a:rPr lang="sl-SI" dirty="0" err="1"/>
              <a:t>bin</a:t>
            </a:r>
            <a:r>
              <a:rPr lang="sl-SI" dirty="0"/>
              <a:t> </a:t>
            </a:r>
            <a:r>
              <a:rPr lang="sl-SI" dirty="0" err="1"/>
              <a:t>ausreichend</a:t>
            </a:r>
            <a:r>
              <a:rPr lang="sl-SI" dirty="0"/>
              <a:t> in …</a:t>
            </a:r>
          </a:p>
          <a:p>
            <a:r>
              <a:rPr lang="sl-SI" dirty="0" err="1"/>
              <a:t>Ich</a:t>
            </a:r>
            <a:r>
              <a:rPr lang="sl-SI" dirty="0"/>
              <a:t> </a:t>
            </a:r>
            <a:r>
              <a:rPr lang="sl-SI" dirty="0" err="1"/>
              <a:t>bin</a:t>
            </a:r>
            <a:r>
              <a:rPr lang="sl-SI" dirty="0"/>
              <a:t> </a:t>
            </a:r>
            <a:r>
              <a:rPr lang="sl-SI" dirty="0" err="1"/>
              <a:t>nicht</a:t>
            </a:r>
            <a:r>
              <a:rPr lang="sl-SI" dirty="0"/>
              <a:t> </a:t>
            </a:r>
            <a:r>
              <a:rPr lang="sl-SI" dirty="0" err="1"/>
              <a:t>gut</a:t>
            </a:r>
            <a:r>
              <a:rPr lang="sl-SI" dirty="0"/>
              <a:t> in …</a:t>
            </a:r>
          </a:p>
        </p:txBody>
      </p:sp>
      <p:pic>
        <p:nvPicPr>
          <p:cNvPr id="1028" name="Picture 4" descr="Rosenheim - Bei MediaMarkt Rosenheim gibt's am 24. und 25. Juli Zeugnisgeld  | Media Markt RO">
            <a:extLst>
              <a:ext uri="{FF2B5EF4-FFF2-40B4-BE49-F238E27FC236}">
                <a16:creationId xmlns:a16="http://schemas.microsoft.com/office/drawing/2014/main" id="{ADE72436-CAA8-44EB-BC7B-D4F331A8C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365" y="2393164"/>
            <a:ext cx="3639212" cy="363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834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78C235-A49B-46A8-971C-814BEC5A0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1143000"/>
          </a:xfrm>
        </p:spPr>
        <p:txBody>
          <a:bodyPr/>
          <a:lstStyle/>
          <a:p>
            <a:r>
              <a:rPr lang="sl-SI" dirty="0" err="1"/>
              <a:t>Das</a:t>
            </a:r>
            <a:r>
              <a:rPr lang="sl-SI" dirty="0"/>
              <a:t> </a:t>
            </a:r>
            <a:r>
              <a:rPr lang="sl-SI" dirty="0" err="1"/>
              <a:t>Ratespiel</a:t>
            </a:r>
            <a:r>
              <a:rPr lang="sl-SI" dirty="0"/>
              <a:t> </a:t>
            </a:r>
            <a:r>
              <a:rPr lang="sl-SI" sz="2000" dirty="0"/>
              <a:t>(igra ugibanja</a:t>
            </a:r>
            <a:r>
              <a:rPr lang="sl-SI" sz="2400" dirty="0"/>
              <a:t>)</a:t>
            </a:r>
            <a:r>
              <a:rPr lang="sl-SI" dirty="0"/>
              <a:t> </a:t>
            </a:r>
            <a:r>
              <a:rPr lang="sl-SI" sz="2400" dirty="0"/>
              <a:t>Prepiši dialog v zvezek, pri uri pa skupaj igramo in ugibamo.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22C0D05-9B34-45FA-85C2-3D0AAC6C4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660124"/>
            <a:ext cx="6178227" cy="4334276"/>
          </a:xfrm>
        </p:spPr>
        <p:txBody>
          <a:bodyPr/>
          <a:lstStyle/>
          <a:p>
            <a:r>
              <a:rPr lang="sl-SI" dirty="0" err="1"/>
              <a:t>Rate</a:t>
            </a:r>
            <a:r>
              <a:rPr lang="sl-SI" dirty="0"/>
              <a:t> </a:t>
            </a:r>
            <a:r>
              <a:rPr lang="sl-SI" dirty="0" err="1"/>
              <a:t>mein</a:t>
            </a:r>
            <a:r>
              <a:rPr lang="sl-SI" dirty="0"/>
              <a:t> </a:t>
            </a:r>
            <a:r>
              <a:rPr lang="sl-SI" dirty="0" err="1"/>
              <a:t>Lieblingsfach</a:t>
            </a:r>
            <a:r>
              <a:rPr lang="sl-SI" dirty="0"/>
              <a:t>!</a:t>
            </a:r>
          </a:p>
          <a:p>
            <a:r>
              <a:rPr lang="sl-SI" b="1" dirty="0" err="1">
                <a:solidFill>
                  <a:srgbClr val="FF0000"/>
                </a:solidFill>
              </a:rPr>
              <a:t>Ist</a:t>
            </a:r>
            <a:r>
              <a:rPr lang="sl-SI" b="1" dirty="0">
                <a:solidFill>
                  <a:srgbClr val="FF0000"/>
                </a:solidFill>
              </a:rPr>
              <a:t> es </a:t>
            </a:r>
            <a:r>
              <a:rPr lang="sl-SI" b="1" dirty="0" err="1">
                <a:solidFill>
                  <a:srgbClr val="FF0000"/>
                </a:solidFill>
              </a:rPr>
              <a:t>Mathe</a:t>
            </a:r>
            <a:r>
              <a:rPr lang="sl-SI" b="1" dirty="0">
                <a:solidFill>
                  <a:srgbClr val="FF0000"/>
                </a:solidFill>
              </a:rPr>
              <a:t>?</a:t>
            </a:r>
          </a:p>
          <a:p>
            <a:r>
              <a:rPr lang="sl-SI" dirty="0" err="1"/>
              <a:t>Nein</a:t>
            </a:r>
            <a:r>
              <a:rPr lang="sl-SI" dirty="0"/>
              <a:t>, </a:t>
            </a:r>
            <a:r>
              <a:rPr lang="sl-SI" dirty="0" err="1"/>
              <a:t>versuch</a:t>
            </a:r>
            <a:r>
              <a:rPr lang="sl-SI" dirty="0"/>
              <a:t> es </a:t>
            </a:r>
            <a:r>
              <a:rPr lang="sl-SI" dirty="0" err="1"/>
              <a:t>noch</a:t>
            </a:r>
            <a:r>
              <a:rPr lang="sl-SI" dirty="0"/>
              <a:t> mal! </a:t>
            </a:r>
            <a:r>
              <a:rPr lang="sl-SI" dirty="0" err="1"/>
              <a:t>Ich</a:t>
            </a:r>
            <a:r>
              <a:rPr lang="sl-SI" dirty="0"/>
              <a:t> </a:t>
            </a:r>
            <a:r>
              <a:rPr lang="sl-SI" dirty="0" err="1"/>
              <a:t>helfe</a:t>
            </a:r>
            <a:r>
              <a:rPr lang="sl-SI" dirty="0"/>
              <a:t> dir.</a:t>
            </a:r>
          </a:p>
          <a:p>
            <a:r>
              <a:rPr lang="sl-SI" dirty="0" err="1"/>
              <a:t>Ich</a:t>
            </a:r>
            <a:r>
              <a:rPr lang="sl-SI" dirty="0"/>
              <a:t> </a:t>
            </a:r>
            <a:r>
              <a:rPr lang="sl-SI" dirty="0" err="1"/>
              <a:t>habe</a:t>
            </a:r>
            <a:r>
              <a:rPr lang="sl-SI" dirty="0"/>
              <a:t> es </a:t>
            </a:r>
            <a:r>
              <a:rPr lang="sl-SI" dirty="0" err="1"/>
              <a:t>zweimal</a:t>
            </a:r>
            <a:r>
              <a:rPr lang="sl-SI" dirty="0"/>
              <a:t> in der </a:t>
            </a:r>
            <a:r>
              <a:rPr lang="sl-SI" dirty="0" err="1"/>
              <a:t>Woche</a:t>
            </a:r>
            <a:r>
              <a:rPr lang="sl-SI" dirty="0"/>
              <a:t>.</a:t>
            </a:r>
          </a:p>
          <a:p>
            <a:r>
              <a:rPr lang="sl-SI" b="1" dirty="0" err="1">
                <a:solidFill>
                  <a:srgbClr val="FF0000"/>
                </a:solidFill>
              </a:rPr>
              <a:t>Ist</a:t>
            </a:r>
            <a:r>
              <a:rPr lang="sl-SI" b="1" dirty="0">
                <a:solidFill>
                  <a:srgbClr val="FF0000"/>
                </a:solidFill>
              </a:rPr>
              <a:t> es </a:t>
            </a:r>
            <a:r>
              <a:rPr lang="sl-SI" b="1" dirty="0" err="1">
                <a:solidFill>
                  <a:srgbClr val="FF0000"/>
                </a:solidFill>
              </a:rPr>
              <a:t>Erdkunde</a:t>
            </a:r>
            <a:r>
              <a:rPr lang="sl-SI" b="1" dirty="0">
                <a:solidFill>
                  <a:srgbClr val="FF0000"/>
                </a:solidFill>
              </a:rPr>
              <a:t>?</a:t>
            </a:r>
          </a:p>
          <a:p>
            <a:r>
              <a:rPr lang="sl-SI" dirty="0" err="1"/>
              <a:t>Nein</a:t>
            </a:r>
            <a:r>
              <a:rPr lang="sl-SI" dirty="0"/>
              <a:t>. </a:t>
            </a:r>
            <a:r>
              <a:rPr lang="sl-SI" dirty="0" err="1"/>
              <a:t>Ich</a:t>
            </a:r>
            <a:r>
              <a:rPr lang="sl-SI" dirty="0"/>
              <a:t> </a:t>
            </a:r>
            <a:r>
              <a:rPr lang="sl-SI" dirty="0" err="1"/>
              <a:t>habe</a:t>
            </a:r>
            <a:r>
              <a:rPr lang="sl-SI" dirty="0"/>
              <a:t> es </a:t>
            </a:r>
            <a:r>
              <a:rPr lang="sl-SI" dirty="0" err="1"/>
              <a:t>am</a:t>
            </a:r>
            <a:r>
              <a:rPr lang="sl-SI" dirty="0"/>
              <a:t> </a:t>
            </a:r>
            <a:r>
              <a:rPr lang="sl-SI" dirty="0" err="1"/>
              <a:t>Montag</a:t>
            </a:r>
            <a:r>
              <a:rPr lang="sl-SI" dirty="0"/>
              <a:t> </a:t>
            </a:r>
            <a:r>
              <a:rPr lang="sl-SI" dirty="0" err="1"/>
              <a:t>und</a:t>
            </a:r>
            <a:r>
              <a:rPr lang="sl-SI" dirty="0"/>
              <a:t> </a:t>
            </a:r>
            <a:r>
              <a:rPr lang="sl-SI" dirty="0" err="1"/>
              <a:t>am</a:t>
            </a:r>
            <a:r>
              <a:rPr lang="sl-SI" dirty="0"/>
              <a:t> </a:t>
            </a:r>
            <a:r>
              <a:rPr lang="sl-SI" dirty="0" err="1"/>
              <a:t>Mittwoch</a:t>
            </a:r>
            <a:r>
              <a:rPr lang="sl-SI" dirty="0"/>
              <a:t>.</a:t>
            </a:r>
          </a:p>
          <a:p>
            <a:r>
              <a:rPr lang="sl-SI" b="1" dirty="0" err="1">
                <a:solidFill>
                  <a:srgbClr val="FF0000"/>
                </a:solidFill>
              </a:rPr>
              <a:t>Dann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ist</a:t>
            </a:r>
            <a:r>
              <a:rPr lang="sl-SI" b="1" dirty="0">
                <a:solidFill>
                  <a:srgbClr val="FF0000"/>
                </a:solidFill>
              </a:rPr>
              <a:t> es </a:t>
            </a:r>
            <a:r>
              <a:rPr lang="sl-SI" b="1" dirty="0" err="1">
                <a:solidFill>
                  <a:srgbClr val="FF0000"/>
                </a:solidFill>
              </a:rPr>
              <a:t>Musik</a:t>
            </a:r>
            <a:r>
              <a:rPr lang="sl-SI" b="1" dirty="0">
                <a:solidFill>
                  <a:srgbClr val="FF0000"/>
                </a:solidFill>
              </a:rPr>
              <a:t>.</a:t>
            </a:r>
          </a:p>
          <a:p>
            <a:r>
              <a:rPr lang="sl-SI" dirty="0" err="1"/>
              <a:t>Richtig</a:t>
            </a:r>
            <a:r>
              <a:rPr lang="sl-SI" dirty="0"/>
              <a:t>!</a:t>
            </a:r>
          </a:p>
        </p:txBody>
      </p:sp>
      <p:sp>
        <p:nvSpPr>
          <p:cNvPr id="4" name="Pravokotnik: zaokroženi vogali 3">
            <a:extLst>
              <a:ext uri="{FF2B5EF4-FFF2-40B4-BE49-F238E27FC236}">
                <a16:creationId xmlns:a16="http://schemas.microsoft.com/office/drawing/2014/main" id="{5C1CEDF1-9303-4566-B9CD-7B9A4A3CF7C1}"/>
              </a:ext>
            </a:extLst>
          </p:cNvPr>
          <p:cNvSpPr/>
          <p:nvPr/>
        </p:nvSpPr>
        <p:spPr>
          <a:xfrm>
            <a:off x="6862439" y="1828800"/>
            <a:ext cx="3880174" cy="30006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Besede prepiši v zvezek.</a:t>
            </a:r>
          </a:p>
          <a:p>
            <a:pPr algn="ctr"/>
            <a:r>
              <a:rPr lang="sl-SI" dirty="0" err="1"/>
              <a:t>das</a:t>
            </a:r>
            <a:r>
              <a:rPr lang="sl-SI" dirty="0"/>
              <a:t> </a:t>
            </a:r>
            <a:r>
              <a:rPr lang="sl-SI" dirty="0" err="1"/>
              <a:t>Lieblingsfach</a:t>
            </a:r>
            <a:r>
              <a:rPr lang="sl-SI" dirty="0"/>
              <a:t> – najljubši predmet</a:t>
            </a:r>
          </a:p>
          <a:p>
            <a:pPr algn="ctr"/>
            <a:r>
              <a:rPr lang="sl-SI" dirty="0" err="1"/>
              <a:t>einmal</a:t>
            </a:r>
            <a:r>
              <a:rPr lang="sl-SI" dirty="0"/>
              <a:t>, </a:t>
            </a:r>
            <a:r>
              <a:rPr lang="sl-SI" dirty="0" err="1"/>
              <a:t>zweimal</a:t>
            </a:r>
            <a:r>
              <a:rPr lang="sl-SI" dirty="0"/>
              <a:t>, </a:t>
            </a:r>
            <a:r>
              <a:rPr lang="sl-SI" dirty="0" err="1"/>
              <a:t>dreimal</a:t>
            </a:r>
            <a:r>
              <a:rPr lang="sl-SI" dirty="0"/>
              <a:t>, </a:t>
            </a:r>
            <a:r>
              <a:rPr lang="sl-SI" dirty="0" err="1"/>
              <a:t>viermal</a:t>
            </a:r>
            <a:r>
              <a:rPr lang="sl-SI" dirty="0"/>
              <a:t>, </a:t>
            </a:r>
            <a:r>
              <a:rPr lang="sl-SI" dirty="0" err="1"/>
              <a:t>fünfmal</a:t>
            </a:r>
            <a:endParaRPr lang="sl-SI" dirty="0"/>
          </a:p>
          <a:p>
            <a:pPr algn="ctr"/>
            <a:r>
              <a:rPr lang="sl-SI" dirty="0"/>
              <a:t>die </a:t>
            </a:r>
            <a:r>
              <a:rPr lang="sl-SI" dirty="0" err="1"/>
              <a:t>Woche</a:t>
            </a:r>
            <a:r>
              <a:rPr lang="sl-SI" dirty="0"/>
              <a:t> – teden</a:t>
            </a:r>
          </a:p>
          <a:p>
            <a:pPr algn="ctr"/>
            <a:r>
              <a:rPr lang="sl-SI" dirty="0" err="1"/>
              <a:t>raten</a:t>
            </a:r>
            <a:r>
              <a:rPr lang="sl-SI" dirty="0"/>
              <a:t> – uganiti</a:t>
            </a:r>
          </a:p>
          <a:p>
            <a:pPr algn="ctr"/>
            <a:r>
              <a:rPr lang="sl-SI" dirty="0" err="1"/>
              <a:t>versuchen</a:t>
            </a:r>
            <a:r>
              <a:rPr lang="sl-SI" dirty="0"/>
              <a:t> – poizkusiti</a:t>
            </a:r>
          </a:p>
          <a:p>
            <a:pPr algn="ctr"/>
            <a:r>
              <a:rPr lang="sl-SI" dirty="0" err="1"/>
              <a:t>helfen</a:t>
            </a:r>
            <a:r>
              <a:rPr lang="sl-SI" dirty="0"/>
              <a:t> - pomagati</a:t>
            </a:r>
          </a:p>
        </p:txBody>
      </p:sp>
    </p:spTree>
    <p:extLst>
      <p:ext uri="{BB962C8B-B14F-4D97-AF65-F5344CB8AC3E}">
        <p14:creationId xmlns:p14="http://schemas.microsoft.com/office/powerpoint/2010/main" val="2900579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4ED5E5-18D6-4BEE-94F2-29CCC8672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1196266"/>
          </a:xfrm>
        </p:spPr>
        <p:txBody>
          <a:bodyPr>
            <a:normAutofit fontScale="90000"/>
          </a:bodyPr>
          <a:lstStyle/>
          <a:p>
            <a:r>
              <a:rPr lang="sl-SI" dirty="0"/>
              <a:t>Ponovi snov z interaktivnima vajama.</a:t>
            </a:r>
            <a:br>
              <a:rPr lang="sl-SI" dirty="0"/>
            </a:br>
            <a:r>
              <a:rPr lang="sl-SI" sz="1800" dirty="0">
                <a:hlinkClick r:id="rId2"/>
              </a:rPr>
              <a:t>Navodilo: z modrima puščicama se premikaš naprej in nazaj, z gumbom dveh črnih puščic pa spreminjaš jezik.</a:t>
            </a:r>
            <a:br>
              <a:rPr lang="sl-SI" sz="1800" dirty="0"/>
            </a:br>
            <a:endParaRPr lang="sl-SI" sz="1800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6E5036D-2A9A-467A-B004-DFE8ABC3C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953087"/>
            <a:ext cx="8535988" cy="1988597"/>
          </a:xfrm>
        </p:spPr>
        <p:txBody>
          <a:bodyPr>
            <a:normAutofit/>
          </a:bodyPr>
          <a:lstStyle/>
          <a:p>
            <a:endParaRPr lang="sl-SI" dirty="0">
              <a:hlinkClick r:id="rId2"/>
            </a:endParaRPr>
          </a:p>
          <a:p>
            <a:r>
              <a:rPr lang="sl-SI" dirty="0">
                <a:hlinkClick r:id="rId2"/>
              </a:rPr>
              <a:t>https://quizlet.com/373350779/flashcards/embed</a:t>
            </a:r>
            <a:endParaRPr lang="sl-SI" dirty="0"/>
          </a:p>
          <a:p>
            <a:endParaRPr lang="sl-SI" dirty="0"/>
          </a:p>
          <a:p>
            <a:r>
              <a:rPr lang="sl-SI" dirty="0">
                <a:hlinkClick r:id="rId3"/>
              </a:rPr>
              <a:t>https://quizlet.com/373350779/match/embed/</a:t>
            </a:r>
            <a:endParaRPr lang="sl-SI" dirty="0"/>
          </a:p>
          <a:p>
            <a:endParaRPr lang="sl-SI" dirty="0"/>
          </a:p>
        </p:txBody>
      </p:sp>
      <p:pic>
        <p:nvPicPr>
          <p:cNvPr id="3078" name="Picture 6" descr="People Hold Straight Bis Bald Means Goodbye Sky — Stock Photo © Nelosa  #76617609">
            <a:extLst>
              <a:ext uri="{FF2B5EF4-FFF2-40B4-BE49-F238E27FC236}">
                <a16:creationId xmlns:a16="http://schemas.microsoft.com/office/drawing/2014/main" id="{10D36750-DF76-48E1-97A1-A3C9A89B9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222" y="4723337"/>
            <a:ext cx="37052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339096"/>
      </p:ext>
    </p:extLst>
  </p:cSld>
  <p:clrMapOvr>
    <a:masterClrMapping/>
  </p:clrMapOvr>
</p:sld>
</file>

<file path=ppt/theme/theme1.xml><?xml version="1.0" encoding="utf-8"?>
<a:theme xmlns:a="http://schemas.openxmlformats.org/drawingml/2006/main" name="Rezina">
  <a:themeElements>
    <a:clrScheme name="Rezina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Rezin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zin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61</TotalTime>
  <Words>307</Words>
  <Application>Microsoft Office PowerPoint</Application>
  <PresentationFormat>Širokozaslonsko</PresentationFormat>
  <Paragraphs>48</Paragraphs>
  <Slides>6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Century Gothic</vt:lpstr>
      <vt:lpstr>Wingdings 3</vt:lpstr>
      <vt:lpstr>Rezina</vt:lpstr>
      <vt:lpstr>In der Schule</vt:lpstr>
      <vt:lpstr>Hör zu und ergänze. Večkrat Poslušaj in dopolni tabelo za oba učenca.</vt:lpstr>
      <vt:lpstr>V zvezek zapiši, kako uspešna sta Margarete in Max pri pouku. </vt:lpstr>
      <vt:lpstr>Wie geht es dir in der Schule? Kako pa gre tebi v šoli? Kako uspešen/uspešna si pri posameznih predmetih? Zapiši, na skupni uri pa poročaš.</vt:lpstr>
      <vt:lpstr>Das Ratespiel (igra ugibanja) Prepiši dialog v zvezek, pri uri pa skupaj igramo in ugibamo.</vt:lpstr>
      <vt:lpstr>Ponovi snov z interaktivnima vajama. Navodilo: z modrima puščicama se premikaš naprej in nazaj, z gumbom dveh črnih puščic pa spreminjaš jezik.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der Schule</dc:title>
  <dc:creator>Uporabnik</dc:creator>
  <cp:lastModifiedBy>Uporabnik</cp:lastModifiedBy>
  <cp:revision>9</cp:revision>
  <dcterms:created xsi:type="dcterms:W3CDTF">2021-01-23T09:49:28Z</dcterms:created>
  <dcterms:modified xsi:type="dcterms:W3CDTF">2021-01-23T15:25:20Z</dcterms:modified>
</cp:coreProperties>
</file>