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57" r:id="rId7"/>
    <p:sldId id="258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esna Blatnik" initials="VB" lastIdx="0" clrIdx="0">
    <p:extLst>
      <p:ext uri="{19B8F6BF-5375-455C-9EA6-DF929625EA0E}">
        <p15:presenceInfo xmlns:p15="http://schemas.microsoft.com/office/powerpoint/2012/main" xmlns="" userId="f848b5906fa31f6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EEE8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F53FC87-9C01-46E6-88C4-7CA5A3C87E19}" type="datetimeFigureOut">
              <a:rPr lang="sl-SI" smtClean="0"/>
              <a:pPr/>
              <a:t>17.4.2020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7D13F99-CCD9-43B7-AB1D-1FB63C1757C6}" type="slidenum">
              <a:rPr lang="sl-SI" smtClean="0"/>
              <a:pPr/>
              <a:t>‹#›</a:t>
            </a:fld>
            <a:endParaRPr lang="sl-SI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23087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3FC87-9C01-46E6-88C4-7CA5A3C87E19}" type="datetimeFigureOut">
              <a:rPr lang="sl-SI" smtClean="0"/>
              <a:pPr/>
              <a:t>17.4.2020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3F99-CCD9-43B7-AB1D-1FB63C1757C6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787067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3FC87-9C01-46E6-88C4-7CA5A3C87E19}" type="datetimeFigureOut">
              <a:rPr lang="sl-SI" smtClean="0"/>
              <a:pPr/>
              <a:t>17.4.2020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3F99-CCD9-43B7-AB1D-1FB63C1757C6}" type="slidenum">
              <a:rPr lang="sl-SI" smtClean="0"/>
              <a:pPr/>
              <a:t>‹#›</a:t>
            </a:fld>
            <a:endParaRPr lang="sl-SI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195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3FC87-9C01-46E6-88C4-7CA5A3C87E19}" type="datetimeFigureOut">
              <a:rPr lang="sl-SI" smtClean="0"/>
              <a:pPr/>
              <a:t>17.4.2020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3F99-CCD9-43B7-AB1D-1FB63C1757C6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531786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3FC87-9C01-46E6-88C4-7CA5A3C87E19}" type="datetimeFigureOut">
              <a:rPr lang="sl-SI" smtClean="0"/>
              <a:pPr/>
              <a:t>17.4.2020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3F99-CCD9-43B7-AB1D-1FB63C1757C6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505661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3FC87-9C01-46E6-88C4-7CA5A3C87E19}" type="datetimeFigureOut">
              <a:rPr lang="sl-SI" smtClean="0"/>
              <a:pPr/>
              <a:t>17.4.2020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3F99-CCD9-43B7-AB1D-1FB63C1757C6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64256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3FC87-9C01-46E6-88C4-7CA5A3C87E19}" type="datetimeFigureOut">
              <a:rPr lang="sl-SI" smtClean="0"/>
              <a:pPr/>
              <a:t>17.4.2020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3F99-CCD9-43B7-AB1D-1FB63C1757C6}" type="slidenum">
              <a:rPr lang="sl-SI" smtClean="0"/>
              <a:pPr/>
              <a:t>‹#›</a:t>
            </a:fld>
            <a:endParaRPr lang="sl-SI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168010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3FC87-9C01-46E6-88C4-7CA5A3C87E19}" type="datetimeFigureOut">
              <a:rPr lang="sl-SI" smtClean="0"/>
              <a:pPr/>
              <a:t>17.4.2020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3F99-CCD9-43B7-AB1D-1FB63C1757C6}" type="slidenum">
              <a:rPr lang="sl-SI" smtClean="0"/>
              <a:pPr/>
              <a:t>‹#›</a:t>
            </a:fld>
            <a:endParaRPr lang="sl-SI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945660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3FC87-9C01-46E6-88C4-7CA5A3C87E19}" type="datetimeFigureOut">
              <a:rPr lang="sl-SI" smtClean="0"/>
              <a:pPr/>
              <a:t>17.4.2020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3F99-CCD9-43B7-AB1D-1FB63C1757C6}" type="slidenum">
              <a:rPr lang="sl-SI" smtClean="0"/>
              <a:pPr/>
              <a:t>‹#›</a:t>
            </a:fld>
            <a:endParaRPr lang="sl-SI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20224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3FC87-9C01-46E6-88C4-7CA5A3C87E19}" type="datetimeFigureOut">
              <a:rPr lang="sl-SI" smtClean="0"/>
              <a:pPr/>
              <a:t>17.4.2020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3F99-CCD9-43B7-AB1D-1FB63C1757C6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656873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3FC87-9C01-46E6-88C4-7CA5A3C87E19}" type="datetimeFigureOut">
              <a:rPr lang="sl-SI" smtClean="0"/>
              <a:pPr/>
              <a:t>17.4.2020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3F99-CCD9-43B7-AB1D-1FB63C1757C6}" type="slidenum">
              <a:rPr lang="sl-SI" smtClean="0"/>
              <a:pPr/>
              <a:t>‹#›</a:t>
            </a:fld>
            <a:endParaRPr lang="sl-SI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41685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3FC87-9C01-46E6-88C4-7CA5A3C87E19}" type="datetimeFigureOut">
              <a:rPr lang="sl-SI" smtClean="0"/>
              <a:pPr/>
              <a:t>17.4.2020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3F99-CCD9-43B7-AB1D-1FB63C1757C6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305779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3FC87-9C01-46E6-88C4-7CA5A3C87E19}" type="datetimeFigureOut">
              <a:rPr lang="sl-SI" smtClean="0"/>
              <a:pPr/>
              <a:t>17.4.2020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3F99-CCD9-43B7-AB1D-1FB63C1757C6}" type="slidenum">
              <a:rPr lang="sl-SI" smtClean="0"/>
              <a:pPr/>
              <a:t>‹#›</a:t>
            </a:fld>
            <a:endParaRPr lang="sl-SI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9936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3FC87-9C01-46E6-88C4-7CA5A3C87E19}" type="datetimeFigureOut">
              <a:rPr lang="sl-SI" smtClean="0"/>
              <a:pPr/>
              <a:t>17.4.2020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3F99-CCD9-43B7-AB1D-1FB63C1757C6}" type="slidenum">
              <a:rPr lang="sl-SI" smtClean="0"/>
              <a:pPr/>
              <a:t>‹#›</a:t>
            </a:fld>
            <a:endParaRPr lang="sl-SI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63655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3FC87-9C01-46E6-88C4-7CA5A3C87E19}" type="datetimeFigureOut">
              <a:rPr lang="sl-SI" smtClean="0"/>
              <a:pPr/>
              <a:t>17.4.2020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3F99-CCD9-43B7-AB1D-1FB63C1757C6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4090782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3FC87-9C01-46E6-88C4-7CA5A3C87E19}" type="datetimeFigureOut">
              <a:rPr lang="sl-SI" smtClean="0"/>
              <a:pPr/>
              <a:t>17.4.2020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3F99-CCD9-43B7-AB1D-1FB63C1757C6}" type="slidenum">
              <a:rPr lang="sl-SI" smtClean="0"/>
              <a:pPr/>
              <a:t>‹#›</a:t>
            </a:fld>
            <a:endParaRPr lang="sl-SI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44085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3FC87-9C01-46E6-88C4-7CA5A3C87E19}" type="datetimeFigureOut">
              <a:rPr lang="sl-SI" smtClean="0"/>
              <a:pPr/>
              <a:t>17.4.2020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3F99-CCD9-43B7-AB1D-1FB63C1757C6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251652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F53FC87-9C01-46E6-88C4-7CA5A3C87E19}" type="datetimeFigureOut">
              <a:rPr lang="sl-SI" smtClean="0"/>
              <a:pPr/>
              <a:t>17.4.2020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7D13F99-CCD9-43B7-AB1D-1FB63C1757C6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329322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media" Target="../media/media3.m4a"/><Relationship Id="rId3" Type="http://schemas.openxmlformats.org/officeDocument/2006/relationships/audio" Target="../media/media3.m4a"/><Relationship Id="rId7" Type="http://schemas.microsoft.com/office/2007/relationships/media" Target="../media/media2.m4a"/><Relationship Id="rId2" Type="http://schemas.openxmlformats.org/officeDocument/2006/relationships/audio" Target="../media/media2.m4a"/><Relationship Id="rId1" Type="http://schemas.openxmlformats.org/officeDocument/2006/relationships/audio" Target="../media/media1.m4a"/><Relationship Id="rId6" Type="http://schemas.openxmlformats.org/officeDocument/2006/relationships/image" Target="../media/image8.png"/><Relationship Id="rId5" Type="http://schemas.microsoft.com/office/2007/relationships/media" Target="../media/media1.m4a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media" Target="../media/media6.m4a"/><Relationship Id="rId3" Type="http://schemas.openxmlformats.org/officeDocument/2006/relationships/audio" Target="../media/media6.m4a"/><Relationship Id="rId7" Type="http://schemas.microsoft.com/office/2007/relationships/media" Target="../media/media5.m4a"/><Relationship Id="rId2" Type="http://schemas.openxmlformats.org/officeDocument/2006/relationships/audio" Target="../media/media5.m4a"/><Relationship Id="rId1" Type="http://schemas.openxmlformats.org/officeDocument/2006/relationships/audio" Target="../media/media4.m4a"/><Relationship Id="rId6" Type="http://schemas.openxmlformats.org/officeDocument/2006/relationships/image" Target="../media/image8.png"/><Relationship Id="rId5" Type="http://schemas.microsoft.com/office/2007/relationships/media" Target="../media/media4.m4a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media" Target="../media/media8.m4a"/><Relationship Id="rId3" Type="http://schemas.openxmlformats.org/officeDocument/2006/relationships/audio" Target="../media/media9.m4a"/><Relationship Id="rId7" Type="http://schemas.openxmlformats.org/officeDocument/2006/relationships/image" Target="../media/image8.png"/><Relationship Id="rId2" Type="http://schemas.openxmlformats.org/officeDocument/2006/relationships/audio" Target="../media/media8.m4a"/><Relationship Id="rId1" Type="http://schemas.openxmlformats.org/officeDocument/2006/relationships/audio" Target="../media/media7.m4a"/><Relationship Id="rId6" Type="http://schemas.microsoft.com/office/2007/relationships/media" Target="../media/media7.m4a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2.xml"/><Relationship Id="rId9" Type="http://schemas.microsoft.com/office/2007/relationships/media" Target="../media/media9.m4a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media" Target="../media/media11.m4a"/><Relationship Id="rId3" Type="http://schemas.openxmlformats.org/officeDocument/2006/relationships/audio" Target="../media/media12.m4a"/><Relationship Id="rId7" Type="http://schemas.openxmlformats.org/officeDocument/2006/relationships/image" Target="../media/image8.png"/><Relationship Id="rId2" Type="http://schemas.openxmlformats.org/officeDocument/2006/relationships/audio" Target="../media/media11.m4a"/><Relationship Id="rId1" Type="http://schemas.openxmlformats.org/officeDocument/2006/relationships/audio" Target="../media/media10.m4a"/><Relationship Id="rId6" Type="http://schemas.microsoft.com/office/2007/relationships/media" Target="../media/media10.m4a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2.xml"/><Relationship Id="rId9" Type="http://schemas.microsoft.com/office/2007/relationships/media" Target="../media/media12.m4a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media7.m4a"/><Relationship Id="rId7" Type="http://schemas.microsoft.com/office/2007/relationships/media" Target="../media/media11.m4a"/><Relationship Id="rId2" Type="http://schemas.openxmlformats.org/officeDocument/2006/relationships/audio" Target="../media/media9.m4a"/><Relationship Id="rId1" Type="http://schemas.openxmlformats.org/officeDocument/2006/relationships/audio" Target="../media/media11.m4a"/><Relationship Id="rId6" Type="http://schemas.openxmlformats.org/officeDocument/2006/relationships/image" Target="../media/image10.png"/><Relationship Id="rId11" Type="http://schemas.microsoft.com/office/2007/relationships/media" Target="../media/media10.m4a"/><Relationship Id="rId5" Type="http://schemas.openxmlformats.org/officeDocument/2006/relationships/slideLayout" Target="../slideLayouts/slideLayout2.xml"/><Relationship Id="rId10" Type="http://schemas.microsoft.com/office/2007/relationships/media" Target="../media/media7.m4a"/><Relationship Id="rId4" Type="http://schemas.openxmlformats.org/officeDocument/2006/relationships/audio" Target="../media/media10.m4a"/><Relationship Id="rId9" Type="http://schemas.microsoft.com/office/2007/relationships/media" Target="../media/media9.m4a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media" Target="../media/media5.m4a"/><Relationship Id="rId3" Type="http://schemas.openxmlformats.org/officeDocument/2006/relationships/audio" Target="../media/media6.m4a"/><Relationship Id="rId7" Type="http://schemas.openxmlformats.org/officeDocument/2006/relationships/image" Target="../media/image8.png"/><Relationship Id="rId2" Type="http://schemas.openxmlformats.org/officeDocument/2006/relationships/audio" Target="../media/media5.m4a"/><Relationship Id="rId1" Type="http://schemas.openxmlformats.org/officeDocument/2006/relationships/audio" Target="../media/media1.m4a"/><Relationship Id="rId6" Type="http://schemas.microsoft.com/office/2007/relationships/media" Target="../media/media1.m4a"/><Relationship Id="rId5" Type="http://schemas.openxmlformats.org/officeDocument/2006/relationships/slideLayout" Target="../slideLayouts/slideLayout2.xml"/><Relationship Id="rId10" Type="http://schemas.microsoft.com/office/2007/relationships/media" Target="../media/media3.m4a"/><Relationship Id="rId4" Type="http://schemas.openxmlformats.org/officeDocument/2006/relationships/audio" Target="../media/media3.m4a"/><Relationship Id="rId9" Type="http://schemas.microsoft.com/office/2007/relationships/media" Target="../media/media6.m4a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media" Target="../media/media9.m4a"/><Relationship Id="rId3" Type="http://schemas.openxmlformats.org/officeDocument/2006/relationships/audio" Target="../media/media11.m4a"/><Relationship Id="rId7" Type="http://schemas.openxmlformats.org/officeDocument/2006/relationships/image" Target="../media/image8.png"/><Relationship Id="rId2" Type="http://schemas.openxmlformats.org/officeDocument/2006/relationships/audio" Target="../media/media9.m4a"/><Relationship Id="rId1" Type="http://schemas.openxmlformats.org/officeDocument/2006/relationships/audio" Target="../media/media5.m4a"/><Relationship Id="rId6" Type="http://schemas.microsoft.com/office/2007/relationships/media" Target="../media/media5.m4a"/><Relationship Id="rId5" Type="http://schemas.openxmlformats.org/officeDocument/2006/relationships/slideLayout" Target="../slideLayouts/slideLayout2.xml"/><Relationship Id="rId10" Type="http://schemas.microsoft.com/office/2007/relationships/media" Target="../media/media6.m4a"/><Relationship Id="rId4" Type="http://schemas.openxmlformats.org/officeDocument/2006/relationships/audio" Target="../media/media6.m4a"/><Relationship Id="rId9" Type="http://schemas.microsoft.com/office/2007/relationships/media" Target="../media/media11.m4a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716306" y="1326524"/>
            <a:ext cx="6791761" cy="3944723"/>
          </a:xfrm>
        </p:spPr>
        <p:txBody>
          <a:bodyPr/>
          <a:lstStyle/>
          <a:p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VISOKI, NIZKI, KRATKI IN DOLGI TONI</a:t>
            </a:r>
            <a:br>
              <a:rPr lang="sl-SI" dirty="0" smtClean="0"/>
            </a:b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87333" y="3567748"/>
            <a:ext cx="1814243" cy="181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792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87565" y="490652"/>
            <a:ext cx="5745256" cy="5745256"/>
          </a:xfrm>
          <a:prstGeom prst="rect">
            <a:avLst/>
          </a:prstGeom>
          <a:effectLst>
            <a:softEdge rad="1003300"/>
          </a:effectLst>
        </p:spPr>
      </p:pic>
    </p:spTree>
    <p:extLst>
      <p:ext uri="{BB962C8B-B14F-4D97-AF65-F5344CB8AC3E}">
        <p14:creationId xmlns:p14="http://schemas.microsoft.com/office/powerpoint/2010/main" xmlns="" val="197948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DOLGI TONI</a:t>
            </a:r>
            <a:endParaRPr lang="sl-SI" b="1" dirty="0"/>
          </a:p>
        </p:txBody>
      </p:sp>
      <p:sp>
        <p:nvSpPr>
          <p:cNvPr id="7" name="Elipsa 6"/>
          <p:cNvSpPr/>
          <p:nvPr/>
        </p:nvSpPr>
        <p:spPr>
          <a:xfrm>
            <a:off x="1431371" y="3322511"/>
            <a:ext cx="1571222" cy="157122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1" name="dolg">
            <a:hlinkClick r:id="" action="ppaction://media"/>
          </p:cNvPr>
          <p:cNvPicPr>
            <a:picLocks noGrp="1" noChangeAspect="1"/>
          </p:cNvPicPr>
          <p:nvPr>
            <p:ph idx="1"/>
            <a:audi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929653" y="3787342"/>
            <a:ext cx="609600" cy="609600"/>
          </a:xfrm>
        </p:spPr>
      </p:pic>
      <p:sp>
        <p:nvSpPr>
          <p:cNvPr id="8" name="Elipsa 7"/>
          <p:cNvSpPr/>
          <p:nvPr/>
        </p:nvSpPr>
        <p:spPr>
          <a:xfrm>
            <a:off x="5327860" y="3277195"/>
            <a:ext cx="1571222" cy="15712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Elipsa 8"/>
          <p:cNvSpPr/>
          <p:nvPr/>
        </p:nvSpPr>
        <p:spPr>
          <a:xfrm>
            <a:off x="9189407" y="3306531"/>
            <a:ext cx="1571222" cy="157122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2" name="dolg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791200" y="3787342"/>
            <a:ext cx="609600" cy="609600"/>
          </a:xfrm>
          <a:prstGeom prst="rect">
            <a:avLst/>
          </a:prstGeom>
        </p:spPr>
      </p:pic>
      <p:pic>
        <p:nvPicPr>
          <p:cNvPr id="13" name="Dolg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9670218" y="37580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013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34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94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KRATKI TONI</a:t>
            </a:r>
            <a:endParaRPr lang="sl-SI" b="1" dirty="0"/>
          </a:p>
        </p:txBody>
      </p:sp>
      <p:sp>
        <p:nvSpPr>
          <p:cNvPr id="4" name="Elipsa 3"/>
          <p:cNvSpPr/>
          <p:nvPr/>
        </p:nvSpPr>
        <p:spPr>
          <a:xfrm>
            <a:off x="1466045" y="3219717"/>
            <a:ext cx="1648496" cy="16613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Elipsa 7"/>
          <p:cNvSpPr/>
          <p:nvPr/>
        </p:nvSpPr>
        <p:spPr>
          <a:xfrm>
            <a:off x="9248102" y="3219716"/>
            <a:ext cx="1648496" cy="16613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Elipsa 8"/>
          <p:cNvSpPr/>
          <p:nvPr/>
        </p:nvSpPr>
        <p:spPr>
          <a:xfrm>
            <a:off x="5271752" y="3219715"/>
            <a:ext cx="1648496" cy="166137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0" name="Kratek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985493" y="3745602"/>
            <a:ext cx="609600" cy="609600"/>
          </a:xfrm>
          <a:prstGeom prst="rect">
            <a:avLst/>
          </a:prstGeom>
        </p:spPr>
      </p:pic>
      <p:pic>
        <p:nvPicPr>
          <p:cNvPr id="11" name="kratek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791200" y="3745602"/>
            <a:ext cx="609600" cy="609600"/>
          </a:xfrm>
          <a:prstGeom prst="rect">
            <a:avLst/>
          </a:prstGeom>
        </p:spPr>
      </p:pic>
      <p:pic>
        <p:nvPicPr>
          <p:cNvPr id="12" name="kratek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9767550" y="37456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798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2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8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VISOKI TONI</a:t>
            </a:r>
            <a:endParaRPr lang="sl-SI" b="1" dirty="0"/>
          </a:p>
        </p:txBody>
      </p:sp>
      <p:sp>
        <p:nvSpPr>
          <p:cNvPr id="5" name="Elipsa 4"/>
          <p:cNvSpPr/>
          <p:nvPr/>
        </p:nvSpPr>
        <p:spPr>
          <a:xfrm>
            <a:off x="1614565" y="3219716"/>
            <a:ext cx="1648496" cy="166137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Elipsa 5"/>
          <p:cNvSpPr/>
          <p:nvPr/>
        </p:nvSpPr>
        <p:spPr>
          <a:xfrm>
            <a:off x="8573037" y="3219716"/>
            <a:ext cx="1648496" cy="166137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8" name="Označba mesta vsebine 7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5131986" y="3219716"/>
            <a:ext cx="1670449" cy="1682642"/>
          </a:xfrm>
          <a:prstGeom prst="rect">
            <a:avLst/>
          </a:prstGeom>
        </p:spPr>
      </p:pic>
      <p:pic>
        <p:nvPicPr>
          <p:cNvPr id="9" name="TI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2134013" y="3745603"/>
            <a:ext cx="609600" cy="609600"/>
          </a:xfrm>
          <a:prstGeom prst="rect">
            <a:avLst/>
          </a:prstGeom>
        </p:spPr>
      </p:pic>
      <p:pic>
        <p:nvPicPr>
          <p:cNvPr id="10" name="L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662410" y="3756237"/>
            <a:ext cx="609600" cy="609600"/>
          </a:xfrm>
          <a:prstGeom prst="rect">
            <a:avLst/>
          </a:prstGeom>
        </p:spPr>
      </p:pic>
      <p:pic>
        <p:nvPicPr>
          <p:cNvPr id="11" name="DO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9092485" y="37456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267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15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28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NIZKI TONI</a:t>
            </a:r>
            <a:endParaRPr lang="sl-SI" b="1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130913" y="3219717"/>
            <a:ext cx="1670449" cy="1682642"/>
          </a:xfrm>
          <a:prstGeom prst="rect">
            <a:avLst/>
          </a:prstGeom>
        </p:spPr>
      </p:pic>
      <p:sp>
        <p:nvSpPr>
          <p:cNvPr id="5" name="Elipsa 4"/>
          <p:cNvSpPr/>
          <p:nvPr/>
        </p:nvSpPr>
        <p:spPr>
          <a:xfrm>
            <a:off x="1466045" y="3219717"/>
            <a:ext cx="1648496" cy="166137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Elipsa 5"/>
          <p:cNvSpPr/>
          <p:nvPr/>
        </p:nvSpPr>
        <p:spPr>
          <a:xfrm>
            <a:off x="8817735" y="3219717"/>
            <a:ext cx="1648496" cy="166137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7" name="R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985493" y="3745604"/>
            <a:ext cx="609600" cy="609600"/>
          </a:xfrm>
          <a:prstGeom prst="rect">
            <a:avLst/>
          </a:prstGeom>
        </p:spPr>
      </p:pic>
      <p:pic>
        <p:nvPicPr>
          <p:cNvPr id="8" name="DO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661337" y="3745604"/>
            <a:ext cx="609600" cy="609600"/>
          </a:xfrm>
          <a:prstGeom prst="rect">
            <a:avLst/>
          </a:prstGeom>
        </p:spPr>
      </p:pic>
      <p:pic>
        <p:nvPicPr>
          <p:cNvPr id="9" name="MI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9427335" y="37456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167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56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24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08280" y="489398"/>
            <a:ext cx="9601196" cy="1973872"/>
          </a:xfrm>
        </p:spPr>
        <p:txBody>
          <a:bodyPr>
            <a:normAutofit/>
          </a:bodyPr>
          <a:lstStyle/>
          <a:p>
            <a:r>
              <a:rPr lang="sl-SI" b="1" dirty="0" smtClean="0"/>
              <a:t>VISOKI IN NIZKI TONI</a:t>
            </a:r>
            <a:br>
              <a:rPr lang="sl-SI" b="1" dirty="0" smtClean="0"/>
            </a:br>
            <a:r>
              <a:rPr lang="sl-SI" b="1" dirty="0" smtClean="0"/>
              <a:t> </a:t>
            </a:r>
            <a:r>
              <a:rPr lang="sl-SI" sz="2700" dirty="0" smtClean="0">
                <a:solidFill>
                  <a:srgbClr val="FF0000"/>
                </a:solidFill>
              </a:rPr>
              <a:t>KO ZASLIŠIŠ NIZEK TON, SE ULEZI NA TLA,</a:t>
            </a:r>
            <a:br>
              <a:rPr lang="sl-SI" sz="2700" dirty="0" smtClean="0">
                <a:solidFill>
                  <a:srgbClr val="FF0000"/>
                </a:solidFill>
              </a:rPr>
            </a:br>
            <a:r>
              <a:rPr lang="sl-SI" sz="2700" dirty="0" smtClean="0">
                <a:solidFill>
                  <a:srgbClr val="FF0000"/>
                </a:solidFill>
              </a:rPr>
              <a:t> KO ZASLIŠIŠ VISOK TON, SKOČI.</a:t>
            </a:r>
            <a:endParaRPr lang="sl-SI" sz="2700" b="1" dirty="0">
              <a:solidFill>
                <a:srgbClr val="FF0000"/>
              </a:solidFill>
            </a:endParaRPr>
          </a:p>
        </p:txBody>
      </p:sp>
      <p:sp>
        <p:nvSpPr>
          <p:cNvPr id="6" name="Elipsa 5"/>
          <p:cNvSpPr/>
          <p:nvPr/>
        </p:nvSpPr>
        <p:spPr>
          <a:xfrm>
            <a:off x="1141927" y="4130258"/>
            <a:ext cx="1635617" cy="159197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36562" y="2520775"/>
            <a:ext cx="1658256" cy="1609483"/>
          </a:xfrm>
          <a:prstGeom prst="rect">
            <a:avLst/>
          </a:prstGeom>
          <a:noFill/>
        </p:spPr>
      </p:pic>
      <p:sp>
        <p:nvSpPr>
          <p:cNvPr id="9" name="Elipsa 8"/>
          <p:cNvSpPr/>
          <p:nvPr/>
        </p:nvSpPr>
        <p:spPr>
          <a:xfrm>
            <a:off x="6785020" y="4365034"/>
            <a:ext cx="1635617" cy="159197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Elipsa 9"/>
          <p:cNvSpPr/>
          <p:nvPr/>
        </p:nvSpPr>
        <p:spPr>
          <a:xfrm>
            <a:off x="8989453" y="2472026"/>
            <a:ext cx="1635617" cy="159197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1" name="DO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1654935" y="4621444"/>
            <a:ext cx="609600" cy="609600"/>
          </a:xfrm>
          <a:prstGeom prst="rect">
            <a:avLst/>
          </a:prstGeom>
        </p:spPr>
      </p:pic>
      <p:pic>
        <p:nvPicPr>
          <p:cNvPr id="12" name="DO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4760890" y="3020716"/>
            <a:ext cx="609600" cy="609600"/>
          </a:xfrm>
          <a:prstGeom prst="rect">
            <a:avLst/>
          </a:prstGeom>
        </p:spPr>
      </p:pic>
      <p:pic>
        <p:nvPicPr>
          <p:cNvPr id="13" name="TI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xmlns="" r:embed="rId10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7298028" y="4926244"/>
            <a:ext cx="609600" cy="609600"/>
          </a:xfrm>
          <a:prstGeom prst="rect">
            <a:avLst/>
          </a:prstGeom>
        </p:spPr>
      </p:pic>
      <p:pic>
        <p:nvPicPr>
          <p:cNvPr id="14" name="R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xmlns="" r:embed="rId1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9502461" y="29632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233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28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9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88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a 4"/>
          <p:cNvSpPr/>
          <p:nvPr/>
        </p:nvSpPr>
        <p:spPr>
          <a:xfrm>
            <a:off x="1259982" y="4183482"/>
            <a:ext cx="1622738" cy="15454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59982" y="746975"/>
            <a:ext cx="9601196" cy="1663514"/>
          </a:xfrm>
        </p:spPr>
        <p:txBody>
          <a:bodyPr>
            <a:normAutofit/>
          </a:bodyPr>
          <a:lstStyle/>
          <a:p>
            <a:r>
              <a:rPr lang="sl-SI" b="1" dirty="0" smtClean="0"/>
              <a:t>DOLGI IN KRATKI TONI</a:t>
            </a:r>
            <a:br>
              <a:rPr lang="sl-SI" b="1" dirty="0" smtClean="0"/>
            </a:br>
            <a:r>
              <a:rPr lang="sl-SI" sz="2200" dirty="0">
                <a:solidFill>
                  <a:srgbClr val="FF0000"/>
                </a:solidFill>
              </a:rPr>
              <a:t>KO </a:t>
            </a:r>
            <a:r>
              <a:rPr lang="sl-SI" sz="2200" dirty="0" smtClean="0">
                <a:solidFill>
                  <a:srgbClr val="FF0000"/>
                </a:solidFill>
              </a:rPr>
              <a:t>ZASLIŠ KRATEK </a:t>
            </a:r>
            <a:r>
              <a:rPr lang="sl-SI" sz="2200" dirty="0">
                <a:solidFill>
                  <a:srgbClr val="FF0000"/>
                </a:solidFill>
              </a:rPr>
              <a:t>TON, </a:t>
            </a:r>
            <a:r>
              <a:rPr lang="sl-SI" sz="2200" dirty="0" smtClean="0">
                <a:solidFill>
                  <a:srgbClr val="FF0000"/>
                </a:solidFill>
              </a:rPr>
              <a:t>POČEPNI,</a:t>
            </a:r>
            <a:r>
              <a:rPr lang="sl-SI" sz="2200" dirty="0">
                <a:solidFill>
                  <a:srgbClr val="FF0000"/>
                </a:solidFill>
              </a:rPr>
              <a:t/>
            </a:r>
            <a:br>
              <a:rPr lang="sl-SI" sz="2200" dirty="0">
                <a:solidFill>
                  <a:srgbClr val="FF0000"/>
                </a:solidFill>
              </a:rPr>
            </a:br>
            <a:r>
              <a:rPr lang="sl-SI" sz="2200" dirty="0">
                <a:solidFill>
                  <a:srgbClr val="FF0000"/>
                </a:solidFill>
              </a:rPr>
              <a:t> KO </a:t>
            </a:r>
            <a:r>
              <a:rPr lang="sl-SI" sz="2200" dirty="0" smtClean="0">
                <a:solidFill>
                  <a:srgbClr val="FF0000"/>
                </a:solidFill>
              </a:rPr>
              <a:t>ZASLIŠIŠ DOLG </a:t>
            </a:r>
            <a:r>
              <a:rPr lang="sl-SI" sz="2200" dirty="0">
                <a:solidFill>
                  <a:srgbClr val="FF0000"/>
                </a:solidFill>
              </a:rPr>
              <a:t>TON, </a:t>
            </a:r>
            <a:r>
              <a:rPr lang="sl-SI" sz="2200" dirty="0" smtClean="0">
                <a:solidFill>
                  <a:srgbClr val="FF0000"/>
                </a:solidFill>
              </a:rPr>
              <a:t>VSTANI.</a:t>
            </a:r>
            <a:endParaRPr lang="sl-SI" sz="2200" dirty="0"/>
          </a:p>
        </p:txBody>
      </p:sp>
      <p:pic>
        <p:nvPicPr>
          <p:cNvPr id="4" name="dolg">
            <a:hlinkClick r:id="" action="ppaction://media"/>
          </p:cNvPr>
          <p:cNvPicPr>
            <a:picLocks noGrp="1" noChangeAspect="1"/>
          </p:cNvPicPr>
          <p:nvPr>
            <p:ph idx="1"/>
            <a:audi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766551" y="4619220"/>
            <a:ext cx="609600" cy="609600"/>
          </a:xfrm>
        </p:spPr>
      </p:pic>
      <p:sp>
        <p:nvSpPr>
          <p:cNvPr id="6" name="Elipsa 5"/>
          <p:cNvSpPr/>
          <p:nvPr/>
        </p:nvSpPr>
        <p:spPr>
          <a:xfrm>
            <a:off x="3982791" y="2638017"/>
            <a:ext cx="1622738" cy="154546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Elipsa 6"/>
          <p:cNvSpPr/>
          <p:nvPr/>
        </p:nvSpPr>
        <p:spPr>
          <a:xfrm>
            <a:off x="6735651" y="4456087"/>
            <a:ext cx="1622738" cy="154546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Elipsa 7"/>
          <p:cNvSpPr/>
          <p:nvPr/>
        </p:nvSpPr>
        <p:spPr>
          <a:xfrm>
            <a:off x="8585914" y="2524253"/>
            <a:ext cx="1622738" cy="154546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9" name="kratek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4489360" y="3105949"/>
            <a:ext cx="609600" cy="609600"/>
          </a:xfrm>
          <a:prstGeom prst="rect">
            <a:avLst/>
          </a:prstGeom>
        </p:spPr>
      </p:pic>
      <p:pic>
        <p:nvPicPr>
          <p:cNvPr id="10" name="kratek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9092483" y="2992185"/>
            <a:ext cx="609600" cy="609600"/>
          </a:xfrm>
          <a:prstGeom prst="rect">
            <a:avLst/>
          </a:prstGeom>
        </p:spPr>
      </p:pic>
      <p:pic>
        <p:nvPicPr>
          <p:cNvPr id="11" name="Dolg 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xmlns="" r:embed="rId10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7242220" y="49240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327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2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8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94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ipsa 5"/>
          <p:cNvSpPr/>
          <p:nvPr/>
        </p:nvSpPr>
        <p:spPr>
          <a:xfrm>
            <a:off x="1544590" y="4114085"/>
            <a:ext cx="1429555" cy="1416676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18129" y="2266682"/>
            <a:ext cx="9601196" cy="168857"/>
          </a:xfrm>
        </p:spPr>
        <p:txBody>
          <a:bodyPr>
            <a:normAutofit fontScale="90000"/>
          </a:bodyPr>
          <a:lstStyle/>
          <a:p>
            <a:r>
              <a:rPr lang="sl-SI" b="1" dirty="0" smtClean="0"/>
              <a:t>VISOKI, NIZKI, DOLGI IN KRATKI TONI</a:t>
            </a:r>
            <a:br>
              <a:rPr lang="sl-SI" b="1" dirty="0" smtClean="0"/>
            </a:br>
            <a:r>
              <a:rPr lang="sl-SI" sz="2000" dirty="0" smtClean="0">
                <a:solidFill>
                  <a:srgbClr val="FF0000"/>
                </a:solidFill>
              </a:rPr>
              <a:t>OB KLIKU NA POSAMEZNI BARVNI KROG POVEJ, KAKŠEN TON JE – VISOK ALI NIZEK, DOLG ALI KRATEK. </a:t>
            </a:r>
            <a:r>
              <a:rPr lang="sl-SI" sz="2000" dirty="0" smtClean="0">
                <a:solidFill>
                  <a:srgbClr val="00B050"/>
                </a:solidFill>
              </a:rPr>
              <a:t>NA NASLEDNJI DRSNICI SO NAPISANE REŠITVE.</a:t>
            </a:r>
            <a:br>
              <a:rPr lang="sl-SI" sz="2000" dirty="0" smtClean="0">
                <a:solidFill>
                  <a:srgbClr val="00B050"/>
                </a:solidFill>
              </a:rPr>
            </a:br>
            <a:r>
              <a:rPr lang="sl-SI" dirty="0" smtClean="0">
                <a:solidFill>
                  <a:srgbClr val="00B050"/>
                </a:solidFill>
              </a:rPr>
              <a:t/>
            </a:r>
            <a:br>
              <a:rPr lang="sl-SI" dirty="0" smtClean="0">
                <a:solidFill>
                  <a:srgbClr val="00B050"/>
                </a:solidFill>
              </a:rPr>
            </a:br>
            <a:r>
              <a:rPr lang="sl-SI" b="1" dirty="0" smtClean="0"/>
              <a:t/>
            </a:r>
            <a:br>
              <a:rPr lang="sl-SI" b="1" dirty="0" smtClean="0"/>
            </a:br>
            <a:endParaRPr lang="sl-SI" b="1" dirty="0"/>
          </a:p>
        </p:txBody>
      </p:sp>
      <p:pic>
        <p:nvPicPr>
          <p:cNvPr id="8" name="kratek2">
            <a:hlinkClick r:id="" action="ppaction://media"/>
          </p:cNvPr>
          <p:cNvPicPr>
            <a:picLocks noGrp="1" noChangeAspect="1"/>
          </p:cNvPicPr>
          <p:nvPr>
            <p:ph idx="1"/>
            <a:audi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954567" y="4517623"/>
            <a:ext cx="609600" cy="609600"/>
          </a:xfrm>
        </p:spPr>
      </p:pic>
      <p:sp>
        <p:nvSpPr>
          <p:cNvPr id="4" name="Elipsa 3"/>
          <p:cNvSpPr/>
          <p:nvPr/>
        </p:nvSpPr>
        <p:spPr>
          <a:xfrm>
            <a:off x="6389395" y="4216400"/>
            <a:ext cx="1429555" cy="141667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Elipsa 4"/>
          <p:cNvSpPr/>
          <p:nvPr/>
        </p:nvSpPr>
        <p:spPr>
          <a:xfrm>
            <a:off x="8761387" y="2697409"/>
            <a:ext cx="1429555" cy="1416676"/>
          </a:xfrm>
          <a:prstGeom prst="ellipse">
            <a:avLst/>
          </a:prstGeom>
          <a:solidFill>
            <a:srgbClr val="5EEE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Elipsa 6"/>
          <p:cNvSpPr/>
          <p:nvPr/>
        </p:nvSpPr>
        <p:spPr>
          <a:xfrm>
            <a:off x="4119393" y="2697409"/>
            <a:ext cx="1429555" cy="141667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9" name="DO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9171364" y="3100947"/>
            <a:ext cx="609600" cy="609600"/>
          </a:xfrm>
          <a:prstGeom prst="rect">
            <a:avLst/>
          </a:prstGeom>
        </p:spPr>
      </p:pic>
      <p:pic>
        <p:nvPicPr>
          <p:cNvPr id="10" name="DO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4529370" y="3158187"/>
            <a:ext cx="609600" cy="609600"/>
          </a:xfrm>
          <a:prstGeom prst="rect">
            <a:avLst/>
          </a:prstGeom>
        </p:spPr>
      </p:pic>
      <p:pic>
        <p:nvPicPr>
          <p:cNvPr id="11" name="kratek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xmlns="" r:embed="rId10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6799372" y="46199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726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28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56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98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REŠITVE</a:t>
            </a:r>
            <a:endParaRPr lang="sl-SI" b="1" dirty="0"/>
          </a:p>
        </p:txBody>
      </p:sp>
      <p:sp>
        <p:nvSpPr>
          <p:cNvPr id="6" name="Elipsa 5"/>
          <p:cNvSpPr/>
          <p:nvPr/>
        </p:nvSpPr>
        <p:spPr>
          <a:xfrm>
            <a:off x="1415802" y="4036812"/>
            <a:ext cx="1429555" cy="1416676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Elipsa 6"/>
          <p:cNvSpPr/>
          <p:nvPr/>
        </p:nvSpPr>
        <p:spPr>
          <a:xfrm>
            <a:off x="4119393" y="2697409"/>
            <a:ext cx="1429555" cy="141667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Elipsa 7"/>
          <p:cNvSpPr/>
          <p:nvPr/>
        </p:nvSpPr>
        <p:spPr>
          <a:xfrm>
            <a:off x="6389395" y="4216400"/>
            <a:ext cx="1429555" cy="141667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Elipsa 8"/>
          <p:cNvSpPr/>
          <p:nvPr/>
        </p:nvSpPr>
        <p:spPr>
          <a:xfrm>
            <a:off x="8761387" y="2697409"/>
            <a:ext cx="1429555" cy="1416676"/>
          </a:xfrm>
          <a:prstGeom prst="ellipse">
            <a:avLst/>
          </a:prstGeom>
          <a:solidFill>
            <a:srgbClr val="5EEE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oljeZBesedilom 9"/>
          <p:cNvSpPr txBox="1"/>
          <p:nvPr/>
        </p:nvSpPr>
        <p:spPr>
          <a:xfrm>
            <a:off x="1531711" y="4421984"/>
            <a:ext cx="1197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VISOK, KRATEK</a:t>
            </a:r>
            <a:endParaRPr lang="sl-SI" b="1" dirty="0"/>
          </a:p>
        </p:txBody>
      </p:sp>
      <p:sp>
        <p:nvSpPr>
          <p:cNvPr id="11" name="PoljeZBesedilom 10"/>
          <p:cNvSpPr txBox="1"/>
          <p:nvPr/>
        </p:nvSpPr>
        <p:spPr>
          <a:xfrm>
            <a:off x="4351213" y="3082579"/>
            <a:ext cx="1197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NIZEK, DOLG</a:t>
            </a:r>
            <a:endParaRPr lang="sl-SI" b="1" dirty="0"/>
          </a:p>
        </p:txBody>
      </p:sp>
      <p:sp>
        <p:nvSpPr>
          <p:cNvPr id="12" name="PoljeZBesedilom 11"/>
          <p:cNvSpPr txBox="1"/>
          <p:nvPr/>
        </p:nvSpPr>
        <p:spPr>
          <a:xfrm>
            <a:off x="6621215" y="4601572"/>
            <a:ext cx="1197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NIZEK, KRATEK</a:t>
            </a:r>
            <a:endParaRPr lang="sl-SI" b="1" dirty="0"/>
          </a:p>
        </p:txBody>
      </p:sp>
      <p:sp>
        <p:nvSpPr>
          <p:cNvPr id="13" name="PoljeZBesedilom 12"/>
          <p:cNvSpPr txBox="1"/>
          <p:nvPr/>
        </p:nvSpPr>
        <p:spPr>
          <a:xfrm>
            <a:off x="8993207" y="3082580"/>
            <a:ext cx="1197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VISOK, DOLG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xmlns="" val="65647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ravno">
  <a:themeElements>
    <a:clrScheme name="Modra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Naravno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aravn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124</TotalTime>
  <Words>37</Words>
  <Application>Microsoft Office PowerPoint</Application>
  <PresentationFormat>Custom</PresentationFormat>
  <Paragraphs>13</Paragraphs>
  <Slides>10</Slides>
  <Notes>0</Notes>
  <HiddenSlides>0</HiddenSlides>
  <MMClips>24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Naravno</vt:lpstr>
      <vt:lpstr>   VISOKI, NIZKI, KRATKI IN DOLGI TONI </vt:lpstr>
      <vt:lpstr>DOLGI TONI</vt:lpstr>
      <vt:lpstr>KRATKI TONI</vt:lpstr>
      <vt:lpstr>VISOKI TONI</vt:lpstr>
      <vt:lpstr>NIZKI TONI</vt:lpstr>
      <vt:lpstr>VISOKI IN NIZKI TONI  KO ZASLIŠIŠ NIZEK TON, SE ULEZI NA TLA,  KO ZASLIŠIŠ VISOK TON, SKOČI.</vt:lpstr>
      <vt:lpstr>DOLGI IN KRATKI TONI KO ZASLIŠ KRATEK TON, POČEPNI,  KO ZASLIŠIŠ DOLG TON, VSTANI.</vt:lpstr>
      <vt:lpstr>VISOKI, NIZKI, DOLGI IN KRATKI TONI OB KLIKU NA POSAMEZNI BARVNI KROG POVEJ, KAKŠEN TON JE – VISOK ALI NIZEK, DOLG ALI KRATEK. NA NASLEDNJI DRSNICI SO NAPISANE REŠITVE.   </vt:lpstr>
      <vt:lpstr>REŠITVE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VISOKI, NIZKI, KRATKI IN DOLGI TONI</dc:title>
  <dc:creator>Vesna Blatnik</dc:creator>
  <cp:lastModifiedBy>Sonja</cp:lastModifiedBy>
  <cp:revision>28</cp:revision>
  <dcterms:created xsi:type="dcterms:W3CDTF">2020-04-06T08:58:55Z</dcterms:created>
  <dcterms:modified xsi:type="dcterms:W3CDTF">2020-04-17T14:47:48Z</dcterms:modified>
</cp:coreProperties>
</file>