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5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3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43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02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70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17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6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02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986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464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17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080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94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33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B783-D081-4F2E-B537-EE4DE1B288A4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409164-F349-45AE-842A-70B0B653628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5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xsm6x3Ci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C47C9C-C695-4ECF-9F0E-B60FA0B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13369"/>
            <a:ext cx="7766936" cy="1096900"/>
          </a:xfrm>
        </p:spPr>
        <p:txBody>
          <a:bodyPr/>
          <a:lstStyle/>
          <a:p>
            <a:pPr algn="l"/>
            <a:r>
              <a:rPr lang="sl-SI" dirty="0"/>
              <a:t> </a:t>
            </a:r>
            <a:r>
              <a:rPr lang="sl-SI" dirty="0" err="1"/>
              <a:t>Hallo</a:t>
            </a:r>
            <a:r>
              <a:rPr lang="sl-SI" dirty="0"/>
              <a:t> </a:t>
            </a:r>
            <a:r>
              <a:rPr lang="sl-SI" dirty="0" err="1"/>
              <a:t>Kinder</a:t>
            </a:r>
            <a:r>
              <a:rPr lang="sl-SI" dirty="0"/>
              <a:t>! </a:t>
            </a:r>
            <a:br>
              <a:rPr lang="sl-SI" dirty="0"/>
            </a:br>
            <a:r>
              <a:rPr lang="sl-SI" dirty="0" err="1"/>
              <a:t>Deutsch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wieder</a:t>
            </a:r>
            <a:r>
              <a:rPr lang="sl-SI" dirty="0"/>
              <a:t> </a:t>
            </a:r>
            <a:r>
              <a:rPr lang="sl-SI" dirty="0" err="1"/>
              <a:t>hier</a:t>
            </a:r>
            <a:r>
              <a:rPr lang="sl-SI" dirty="0"/>
              <a:t>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5E64EB-21FE-44E6-AA3F-E1D5DAAA0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12460"/>
            <a:ext cx="7766936" cy="3029551"/>
          </a:xfrm>
        </p:spPr>
        <p:txBody>
          <a:bodyPr>
            <a:normAutofit lnSpcReduction="10000"/>
          </a:bodyPr>
          <a:lstStyle/>
          <a:p>
            <a:pPr algn="l"/>
            <a:r>
              <a:rPr lang="sl-SI" dirty="0"/>
              <a:t>Ponovi števila tako, da povežeš besede s številko. En stolpec rešitev za vajo zapiši v zvezek.</a:t>
            </a:r>
          </a:p>
          <a:p>
            <a:pPr algn="l"/>
            <a:r>
              <a:rPr lang="sl-SI" dirty="0" err="1"/>
              <a:t>siebzig</a:t>
            </a:r>
            <a:r>
              <a:rPr lang="sl-SI" dirty="0"/>
              <a:t>						12   10				</a:t>
            </a:r>
            <a:r>
              <a:rPr lang="sl-SI" dirty="0" err="1"/>
              <a:t>neunundzwanzig</a:t>
            </a:r>
            <a:endParaRPr lang="sl-SI" dirty="0"/>
          </a:p>
          <a:p>
            <a:pPr algn="l"/>
            <a:r>
              <a:rPr lang="sl-SI" dirty="0" err="1"/>
              <a:t>dreiundzwanzig</a:t>
            </a:r>
            <a:r>
              <a:rPr lang="sl-SI" dirty="0"/>
              <a:t>				23   19				</a:t>
            </a:r>
            <a:r>
              <a:rPr lang="sl-SI" dirty="0" err="1"/>
              <a:t>einundfünfzig</a:t>
            </a:r>
            <a:endParaRPr lang="sl-SI" dirty="0"/>
          </a:p>
          <a:p>
            <a:pPr algn="l"/>
            <a:r>
              <a:rPr lang="sl-SI" dirty="0" err="1"/>
              <a:t>achtzehn</a:t>
            </a:r>
            <a:r>
              <a:rPr lang="sl-SI" dirty="0"/>
              <a:t>					70   29				</a:t>
            </a:r>
            <a:r>
              <a:rPr lang="sl-SI" dirty="0" err="1"/>
              <a:t>sechsundsechzig</a:t>
            </a:r>
            <a:endParaRPr lang="sl-SI" dirty="0"/>
          </a:p>
          <a:p>
            <a:pPr algn="l"/>
            <a:r>
              <a:rPr lang="sl-SI" dirty="0" err="1"/>
              <a:t>neunzig</a:t>
            </a:r>
            <a:r>
              <a:rPr lang="sl-SI" dirty="0"/>
              <a:t>						30   51				</a:t>
            </a:r>
            <a:r>
              <a:rPr lang="sl-SI" dirty="0" err="1"/>
              <a:t>neunzehn</a:t>
            </a:r>
            <a:endParaRPr lang="sl-SI" dirty="0"/>
          </a:p>
          <a:p>
            <a:pPr algn="l"/>
            <a:r>
              <a:rPr lang="sl-SI" dirty="0" err="1"/>
              <a:t>dreißig</a:t>
            </a:r>
            <a:r>
              <a:rPr lang="sl-SI" dirty="0"/>
              <a:t>						18   14				</a:t>
            </a:r>
            <a:r>
              <a:rPr lang="sl-SI" dirty="0" err="1"/>
              <a:t>zehn</a:t>
            </a:r>
            <a:endParaRPr lang="sl-SI" dirty="0"/>
          </a:p>
          <a:p>
            <a:pPr algn="l"/>
            <a:r>
              <a:rPr lang="sl-SI" dirty="0" err="1"/>
              <a:t>zwölf</a:t>
            </a:r>
            <a:r>
              <a:rPr lang="sl-SI" dirty="0"/>
              <a:t>						90   66				</a:t>
            </a:r>
            <a:r>
              <a:rPr lang="sl-SI" dirty="0" err="1"/>
              <a:t>vierzehn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523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7EA53-0B15-45B5-B51E-D2D92AD1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804017" cy="788120"/>
          </a:xfrm>
        </p:spPr>
        <p:txBody>
          <a:bodyPr>
            <a:normAutofit/>
          </a:bodyPr>
          <a:lstStyle/>
          <a:p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spät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es? </a:t>
            </a:r>
            <a:r>
              <a:rPr lang="sl-SI" dirty="0" err="1"/>
              <a:t>Wie</a:t>
            </a:r>
            <a:r>
              <a:rPr lang="sl-SI" dirty="0"/>
              <a:t> </a:t>
            </a:r>
            <a:r>
              <a:rPr lang="sl-SI" dirty="0" err="1"/>
              <a:t>viel</a:t>
            </a:r>
            <a:r>
              <a:rPr lang="sl-SI" dirty="0"/>
              <a:t> </a:t>
            </a:r>
            <a:r>
              <a:rPr lang="sl-SI" dirty="0" err="1"/>
              <a:t>Uhr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 es?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ABBA9C-D711-4072-928F-AF9766A2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7721"/>
            <a:ext cx="8596668" cy="4643641"/>
          </a:xfrm>
        </p:spPr>
        <p:txBody>
          <a:bodyPr/>
          <a:lstStyle/>
          <a:p>
            <a:r>
              <a:rPr lang="sl-SI" dirty="0"/>
              <a:t>Koliko je ura? Poglej posnetek. </a:t>
            </a:r>
            <a:r>
              <a:rPr lang="sl-SI" dirty="0">
                <a:hlinkClick r:id="rId2"/>
              </a:rPr>
              <a:t>https://www.youtube.com/watch?v=Axsm6x3Cij8</a:t>
            </a:r>
            <a:endParaRPr lang="sl-SI" dirty="0"/>
          </a:p>
          <a:p>
            <a:endParaRPr lang="sl-SI" dirty="0"/>
          </a:p>
          <a:p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acht</a:t>
            </a:r>
            <a:r>
              <a:rPr lang="sl-SI" dirty="0"/>
              <a:t> </a:t>
            </a:r>
            <a:r>
              <a:rPr lang="sl-SI" dirty="0" err="1"/>
              <a:t>Uhr</a:t>
            </a:r>
            <a:r>
              <a:rPr lang="sl-SI" dirty="0"/>
              <a:t>.			8:00</a:t>
            </a:r>
          </a:p>
          <a:p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Viertel</a:t>
            </a:r>
            <a:r>
              <a:rPr lang="sl-SI" dirty="0"/>
              <a:t> </a:t>
            </a:r>
            <a:r>
              <a:rPr lang="sl-SI" dirty="0" err="1"/>
              <a:t>nach</a:t>
            </a:r>
            <a:r>
              <a:rPr lang="sl-SI" dirty="0"/>
              <a:t> </a:t>
            </a:r>
            <a:r>
              <a:rPr lang="sl-SI" dirty="0" err="1"/>
              <a:t>acht</a:t>
            </a:r>
            <a:r>
              <a:rPr lang="sl-SI" dirty="0"/>
              <a:t>.	8:15</a:t>
            </a:r>
          </a:p>
          <a:p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neun</a:t>
            </a:r>
            <a:r>
              <a:rPr lang="sl-SI" dirty="0"/>
              <a:t>. 			8:30</a:t>
            </a:r>
          </a:p>
          <a:p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Viertel</a:t>
            </a:r>
            <a:r>
              <a:rPr lang="sl-SI" dirty="0"/>
              <a:t> </a:t>
            </a:r>
            <a:r>
              <a:rPr lang="sl-SI" dirty="0" err="1"/>
              <a:t>vor</a:t>
            </a:r>
            <a:r>
              <a:rPr lang="sl-SI" dirty="0"/>
              <a:t> </a:t>
            </a:r>
            <a:r>
              <a:rPr lang="sl-SI" dirty="0" err="1"/>
              <a:t>neun</a:t>
            </a:r>
            <a:r>
              <a:rPr lang="sl-SI" dirty="0"/>
              <a:t>.		8:45</a:t>
            </a:r>
          </a:p>
        </p:txBody>
      </p:sp>
      <p:pic>
        <p:nvPicPr>
          <p:cNvPr id="1026" name="Picture 2" descr="Kinder rund um die Uhr - Download Kostenlos Vector, Clipart Graphics,  Vektorgrafiken und Design Vorlagen">
            <a:extLst>
              <a:ext uri="{FF2B5EF4-FFF2-40B4-BE49-F238E27FC236}">
                <a16:creationId xmlns:a16="http://schemas.microsoft.com/office/drawing/2014/main" id="{B37E7800-40FE-4612-86C5-C6911436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2" y="471485"/>
            <a:ext cx="1396754" cy="9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5A9E6A-0B2E-4646-B000-1E796AF39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75" t="18770" r="22232" b="16505"/>
          <a:stretch/>
        </p:blipFill>
        <p:spPr>
          <a:xfrm>
            <a:off x="4975668" y="2185841"/>
            <a:ext cx="4086852" cy="3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59E2F6-FF27-4B87-8F43-1F5FD808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1130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Übungen</a:t>
            </a:r>
            <a:r>
              <a:rPr lang="sl-SI" dirty="0"/>
              <a:t> </a:t>
            </a:r>
            <a:br>
              <a:rPr lang="sl-SI" dirty="0"/>
            </a:br>
            <a:r>
              <a:rPr lang="sl-SI" sz="2200" dirty="0"/>
              <a:t>Preberi, koliko je ura in nariši kazalce. 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pic>
        <p:nvPicPr>
          <p:cNvPr id="2050" name="Picture 2" descr="Jahrgang Uhr Auf Weiß. Illustration Clip-Art Lizenzfrei Nutzbare  Vektorgrafiken, Clip Arts, Illustrationen. Image 44218582.">
            <a:extLst>
              <a:ext uri="{FF2B5EF4-FFF2-40B4-BE49-F238E27FC236}">
                <a16:creationId xmlns:a16="http://schemas.microsoft.com/office/drawing/2014/main" id="{35FD7214-B452-4408-8D5C-1B34B686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9986" y="1620577"/>
            <a:ext cx="1342252" cy="12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hrgang Uhr Auf Weiß. Illustration Clip-Art Lizenzfrei Nutzbare  Vektorgrafiken, Clip Arts, Illustrationen. Image 44218582.">
            <a:extLst>
              <a:ext uri="{FF2B5EF4-FFF2-40B4-BE49-F238E27FC236}">
                <a16:creationId xmlns:a16="http://schemas.microsoft.com/office/drawing/2014/main" id="{81132015-9CAB-404D-B918-81F3103E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78354" y="1620577"/>
            <a:ext cx="1342252" cy="12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ahrgang Uhr Auf Weiß. Illustration Clip-Art Lizenzfrei Nutzbare  Vektorgrafiken, Clip Arts, Illustrationen. Image 44218582.">
            <a:extLst>
              <a:ext uri="{FF2B5EF4-FFF2-40B4-BE49-F238E27FC236}">
                <a16:creationId xmlns:a16="http://schemas.microsoft.com/office/drawing/2014/main" id="{20FC8978-979D-476C-9DD9-26980724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96125" y="1620577"/>
            <a:ext cx="1342252" cy="12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hrgang Uhr Auf Weiß. Illustration Clip-Art Lizenzfrei Nutzbare  Vektorgrafiken, Clip Arts, Illustrationen. Image 44218582.">
            <a:extLst>
              <a:ext uri="{FF2B5EF4-FFF2-40B4-BE49-F238E27FC236}">
                <a16:creationId xmlns:a16="http://schemas.microsoft.com/office/drawing/2014/main" id="{43224440-304D-437B-B2E8-8D98BF01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09031" y="1620577"/>
            <a:ext cx="1342252" cy="12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ahrgang Uhr Auf Weiß. Illustration Clip-Art Lizenzfrei Nutzbare  Vektorgrafiken, Clip Arts, Illustrationen. Image 44218582.">
            <a:extLst>
              <a:ext uri="{FF2B5EF4-FFF2-40B4-BE49-F238E27FC236}">
                <a16:creationId xmlns:a16="http://schemas.microsoft.com/office/drawing/2014/main" id="{E1587973-B29E-40B4-AE12-6605AC34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86077" y="1620577"/>
            <a:ext cx="1342252" cy="12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3CD4D00-1D6A-4DAF-B103-92F599341405}"/>
              </a:ext>
            </a:extLst>
          </p:cNvPr>
          <p:cNvSpPr txBox="1"/>
          <p:nvPr/>
        </p:nvSpPr>
        <p:spPr>
          <a:xfrm>
            <a:off x="3049480" y="324655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j</a:t>
            </a:r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937E0848-3BB6-46BC-91E4-6DB8B3B2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7" y="3142695"/>
            <a:ext cx="9094529" cy="105644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sechs</a:t>
            </a:r>
            <a:r>
              <a:rPr lang="sl-SI" dirty="0"/>
              <a:t> </a:t>
            </a:r>
            <a:r>
              <a:rPr lang="sl-SI" dirty="0" err="1"/>
              <a:t>Uhr</a:t>
            </a:r>
            <a:r>
              <a:rPr lang="sl-SI" dirty="0"/>
              <a:t>.   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sieben</a:t>
            </a:r>
            <a:r>
              <a:rPr lang="sl-SI" dirty="0"/>
              <a:t>.  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Viertel</a:t>
            </a:r>
            <a:r>
              <a:rPr lang="sl-SI" dirty="0"/>
              <a:t> </a:t>
            </a:r>
            <a:r>
              <a:rPr lang="sl-SI" dirty="0" err="1"/>
              <a:t>vor</a:t>
            </a:r>
            <a:r>
              <a:rPr lang="sl-SI" dirty="0"/>
              <a:t>   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eins</a:t>
            </a:r>
            <a:r>
              <a:rPr lang="sl-SI" dirty="0"/>
              <a:t>.   Es </a:t>
            </a:r>
            <a:r>
              <a:rPr lang="sl-SI" dirty="0" err="1"/>
              <a:t>ist</a:t>
            </a:r>
            <a:r>
              <a:rPr lang="sl-SI" dirty="0"/>
              <a:t> </a:t>
            </a:r>
            <a:r>
              <a:rPr lang="sl-SI" dirty="0" err="1"/>
              <a:t>Viertel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</a:t>
            </a:r>
            <a:r>
              <a:rPr lang="sl-SI" dirty="0" err="1"/>
              <a:t>acht</a:t>
            </a:r>
            <a:r>
              <a:rPr lang="sl-SI" dirty="0"/>
              <a:t> </a:t>
            </a:r>
            <a:r>
              <a:rPr lang="sl-SI" dirty="0" err="1"/>
              <a:t>Uhr</a:t>
            </a:r>
            <a:r>
              <a:rPr lang="sl-SI" dirty="0"/>
              <a:t>.                                       </a:t>
            </a:r>
            <a:r>
              <a:rPr lang="sl-SI" dirty="0" err="1"/>
              <a:t>nach</a:t>
            </a:r>
            <a:r>
              <a:rPr lang="sl-SI" dirty="0"/>
              <a:t> </a:t>
            </a:r>
            <a:r>
              <a:rPr lang="sl-SI" dirty="0" err="1"/>
              <a:t>fünf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76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B68498-F4C8-40A1-8B4E-0F540F61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928"/>
          </a:xfrm>
        </p:spPr>
        <p:txBody>
          <a:bodyPr>
            <a:normAutofit/>
          </a:bodyPr>
          <a:lstStyle/>
          <a:p>
            <a:r>
              <a:rPr lang="sl-SI" sz="2000" dirty="0"/>
              <a:t>V zvezek zapiši, koliko je ura?</a:t>
            </a:r>
            <a:br>
              <a:rPr lang="sl-SI" sz="2000" dirty="0"/>
            </a:br>
            <a:r>
              <a:rPr lang="sl-SI" sz="2000" dirty="0"/>
              <a:t>Es </a:t>
            </a:r>
            <a:r>
              <a:rPr lang="sl-SI" sz="2000" dirty="0" err="1"/>
              <a:t>ist</a:t>
            </a:r>
            <a:r>
              <a:rPr lang="sl-SI" sz="2000"/>
              <a:t> …</a:t>
            </a:r>
            <a:endParaRPr lang="sl-SI" sz="2000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D4A168FD-AAA1-4B6C-A3A4-3AAE6054E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3" t="50951" r="28543" b="6681"/>
          <a:stretch/>
        </p:blipFill>
        <p:spPr>
          <a:xfrm>
            <a:off x="1615734" y="2015231"/>
            <a:ext cx="5968513" cy="3258104"/>
          </a:xfrm>
        </p:spPr>
      </p:pic>
    </p:spTree>
    <p:extLst>
      <p:ext uri="{BB962C8B-B14F-4D97-AF65-F5344CB8AC3E}">
        <p14:creationId xmlns:p14="http://schemas.microsoft.com/office/powerpoint/2010/main" val="201264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87545-E2FE-4E64-AC5F-D118E57B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295"/>
          </a:xfrm>
        </p:spPr>
        <p:txBody>
          <a:bodyPr>
            <a:normAutofit/>
          </a:bodyPr>
          <a:lstStyle/>
          <a:p>
            <a:r>
              <a:rPr lang="sl-SI" sz="2000" dirty="0"/>
              <a:t>Poslušaj posnetek in obkroži pravilno rešitev.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B0B977-F375-4B21-A416-35EAF48F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368"/>
            <a:ext cx="8596668" cy="2867488"/>
          </a:xfrm>
        </p:spPr>
        <p:txBody>
          <a:bodyPr/>
          <a:lstStyle/>
          <a:p>
            <a:r>
              <a:rPr lang="sl-SI" dirty="0"/>
              <a:t>1. Es </a:t>
            </a:r>
            <a:r>
              <a:rPr lang="sl-SI" dirty="0" err="1"/>
              <a:t>ist</a:t>
            </a:r>
            <a:r>
              <a:rPr lang="sl-SI" dirty="0"/>
              <a:t> …		a) 9 </a:t>
            </a:r>
            <a:r>
              <a:rPr lang="sl-SI" dirty="0" err="1"/>
              <a:t>Uhr</a:t>
            </a:r>
            <a:r>
              <a:rPr lang="sl-SI" dirty="0"/>
              <a:t>			b)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neun</a:t>
            </a:r>
            <a:r>
              <a:rPr lang="sl-SI" dirty="0"/>
              <a:t>		c) 7 </a:t>
            </a:r>
            <a:r>
              <a:rPr lang="sl-SI" dirty="0" err="1"/>
              <a:t>Uhr</a:t>
            </a:r>
            <a:endParaRPr lang="sl-SI" dirty="0"/>
          </a:p>
          <a:p>
            <a:r>
              <a:rPr lang="sl-SI" dirty="0"/>
              <a:t>2. Es </a:t>
            </a:r>
            <a:r>
              <a:rPr lang="sl-SI" dirty="0" err="1"/>
              <a:t>ist</a:t>
            </a:r>
            <a:r>
              <a:rPr lang="sl-SI" dirty="0"/>
              <a:t> … 		a)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acht</a:t>
            </a:r>
            <a:r>
              <a:rPr lang="sl-SI" dirty="0"/>
              <a:t>		b) 11 </a:t>
            </a:r>
            <a:r>
              <a:rPr lang="sl-SI" dirty="0" err="1"/>
              <a:t>Uhr</a:t>
            </a:r>
            <a:r>
              <a:rPr lang="sl-SI" dirty="0"/>
              <a:t>		c) </a:t>
            </a:r>
            <a:r>
              <a:rPr lang="sl-SI" dirty="0" err="1"/>
              <a:t>Viertel</a:t>
            </a:r>
            <a:r>
              <a:rPr lang="sl-SI" dirty="0"/>
              <a:t> </a:t>
            </a:r>
            <a:r>
              <a:rPr lang="sl-SI" dirty="0" err="1"/>
              <a:t>vor</a:t>
            </a:r>
            <a:r>
              <a:rPr lang="sl-SI" dirty="0"/>
              <a:t> </a:t>
            </a:r>
            <a:r>
              <a:rPr lang="sl-SI" dirty="0" err="1"/>
              <a:t>acht</a:t>
            </a:r>
            <a:endParaRPr lang="sl-SI" dirty="0"/>
          </a:p>
          <a:p>
            <a:r>
              <a:rPr lang="sl-SI" dirty="0"/>
              <a:t>3. Es </a:t>
            </a:r>
            <a:r>
              <a:rPr lang="sl-SI" dirty="0" err="1"/>
              <a:t>ist</a:t>
            </a:r>
            <a:r>
              <a:rPr lang="sl-SI" dirty="0"/>
              <a:t> …		a)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eins</a:t>
            </a:r>
            <a:r>
              <a:rPr lang="sl-SI" dirty="0"/>
              <a:t>		b) </a:t>
            </a:r>
            <a:r>
              <a:rPr lang="sl-SI" dirty="0" err="1"/>
              <a:t>zehn</a:t>
            </a:r>
            <a:r>
              <a:rPr lang="sl-SI" dirty="0"/>
              <a:t> </a:t>
            </a:r>
            <a:r>
              <a:rPr lang="sl-SI" dirty="0" err="1"/>
              <a:t>Uhr</a:t>
            </a:r>
            <a:r>
              <a:rPr lang="sl-SI" dirty="0"/>
              <a:t>		c) 13 </a:t>
            </a:r>
            <a:r>
              <a:rPr lang="sl-SI" dirty="0" err="1"/>
              <a:t>Uhr</a:t>
            </a:r>
            <a:endParaRPr lang="sl-SI" dirty="0"/>
          </a:p>
          <a:p>
            <a:r>
              <a:rPr lang="sl-SI" dirty="0"/>
              <a:t>4. Es </a:t>
            </a:r>
            <a:r>
              <a:rPr lang="sl-SI" dirty="0" err="1"/>
              <a:t>ist</a:t>
            </a:r>
            <a:r>
              <a:rPr lang="sl-SI" dirty="0"/>
              <a:t> …		a) 15 </a:t>
            </a:r>
            <a:r>
              <a:rPr lang="sl-SI" dirty="0" err="1"/>
              <a:t>Uhr</a:t>
            </a:r>
            <a:r>
              <a:rPr lang="sl-SI" dirty="0"/>
              <a:t>		b) 16 </a:t>
            </a:r>
            <a:r>
              <a:rPr lang="sl-SI" dirty="0" err="1"/>
              <a:t>Uhr</a:t>
            </a:r>
            <a:r>
              <a:rPr lang="sl-SI" dirty="0"/>
              <a:t>		c) 17 </a:t>
            </a:r>
            <a:r>
              <a:rPr lang="sl-SI" dirty="0" err="1"/>
              <a:t>Uhr</a:t>
            </a:r>
            <a:endParaRPr lang="sl-SI" dirty="0"/>
          </a:p>
          <a:p>
            <a:r>
              <a:rPr lang="sl-SI" dirty="0"/>
              <a:t>5. Es </a:t>
            </a:r>
            <a:r>
              <a:rPr lang="sl-SI" dirty="0" err="1"/>
              <a:t>ist</a:t>
            </a:r>
            <a:r>
              <a:rPr lang="sl-SI" dirty="0"/>
              <a:t> …		a) 20 </a:t>
            </a:r>
            <a:r>
              <a:rPr lang="sl-SI" dirty="0" err="1"/>
              <a:t>Uhr</a:t>
            </a:r>
            <a:r>
              <a:rPr lang="sl-SI" dirty="0"/>
              <a:t>		b) </a:t>
            </a:r>
            <a:r>
              <a:rPr lang="sl-SI" dirty="0" err="1"/>
              <a:t>halb</a:t>
            </a:r>
            <a:r>
              <a:rPr lang="sl-SI" dirty="0"/>
              <a:t> </a:t>
            </a:r>
            <a:r>
              <a:rPr lang="sl-SI" dirty="0" err="1"/>
              <a:t>neun</a:t>
            </a:r>
            <a:r>
              <a:rPr lang="sl-SI" dirty="0"/>
              <a:t>		c) </a:t>
            </a:r>
            <a:r>
              <a:rPr lang="sl-SI" dirty="0" err="1"/>
              <a:t>Viertel</a:t>
            </a:r>
            <a:r>
              <a:rPr lang="sl-SI" dirty="0"/>
              <a:t> </a:t>
            </a:r>
            <a:r>
              <a:rPr lang="sl-SI" dirty="0" err="1"/>
              <a:t>nach</a:t>
            </a:r>
            <a:r>
              <a:rPr lang="sl-SI" dirty="0"/>
              <a:t> 20 </a:t>
            </a:r>
            <a:r>
              <a:rPr lang="sl-SI" dirty="0" err="1"/>
              <a:t>Uhr</a:t>
            </a:r>
            <a:endParaRPr lang="sl-SI" dirty="0"/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3F464B8E-B0BD-40E9-83C0-18A7BCFDE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9595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357</Words>
  <Application>Microsoft Office PowerPoint</Application>
  <PresentationFormat>Širokozaslonsko</PresentationFormat>
  <Paragraphs>26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 Hallo Kinder!  Deutsch ist wieder hier!</vt:lpstr>
      <vt:lpstr>Wie spät ist es? Wie viel Uhr ist es?</vt:lpstr>
      <vt:lpstr>Übungen  Preberi, koliko je ura in nariši kazalce.   </vt:lpstr>
      <vt:lpstr>V zvezek zapiši, koliko je ura? Es ist …</vt:lpstr>
      <vt:lpstr>Poslušaj posnetek in obkroži pravilno rešitev.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 Kinder!  Deutsch ist wieder hier!</dc:title>
  <dc:creator>Uporabnik</dc:creator>
  <cp:lastModifiedBy>Uporabnik</cp:lastModifiedBy>
  <cp:revision>11</cp:revision>
  <dcterms:created xsi:type="dcterms:W3CDTF">2020-11-26T16:56:00Z</dcterms:created>
  <dcterms:modified xsi:type="dcterms:W3CDTF">2020-11-29T10:58:03Z</dcterms:modified>
</cp:coreProperties>
</file>