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58" d="100"/>
          <a:sy n="5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3068C-634A-442F-939D-E510CB618A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/>
              <a:t>JESENSKO USTVARJANJE 1. B-RAZRED</a:t>
            </a:r>
          </a:p>
        </p:txBody>
      </p:sp>
    </p:spTree>
    <p:extLst>
      <p:ext uri="{BB962C8B-B14F-4D97-AF65-F5344CB8AC3E}">
        <p14:creationId xmlns:p14="http://schemas.microsoft.com/office/powerpoint/2010/main" val="1398853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9026050-7F4C-4457-B35C-472F0FDCB2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48" y="365759"/>
            <a:ext cx="7232072" cy="5569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05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641F83E-6190-4139-A783-20C3B9D06A0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1520" y="881150"/>
            <a:ext cx="4954385" cy="3890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CFA26B8-84EB-403F-8DBB-D160ED4C986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54842" y="983832"/>
            <a:ext cx="4954385" cy="3684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85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18F359F-8B92-4612-8558-25E3010D057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95" y="711488"/>
            <a:ext cx="3278159" cy="419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5B56EDC-EA3B-4AB9-A907-832C112D374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1766" y="992578"/>
            <a:ext cx="4190076" cy="3568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95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65A404E-BDDF-4F3E-B4A0-25E0C4BF88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55520" y="648392"/>
            <a:ext cx="7680959" cy="4449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5423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06BD860-8B3D-4165-91C9-FA9ADC9AC0B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3441" y="1055098"/>
            <a:ext cx="4197522" cy="365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C869530-EB55-4B10-ABEB-96130DAE3D7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38" y="781399"/>
            <a:ext cx="3336171" cy="4197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196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7C0DEC0-5954-490E-A5D0-78584B47525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168" y="603625"/>
            <a:ext cx="3823854" cy="475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2FBD7F3-5B5D-4ED1-BB6F-21BDEB5F0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065" y="603625"/>
            <a:ext cx="3657600" cy="465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8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EA0D075-1889-4DE6-8679-7BFDC3DF7D4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9337" y="1055719"/>
            <a:ext cx="4638504" cy="375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9D6EC68-8750-486D-8B70-73AA66FA3BB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935" y="615143"/>
            <a:ext cx="3391592" cy="4638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57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520D2EB-E11E-4B9B-B746-3D962025582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9" y="831273"/>
            <a:ext cx="4305993" cy="4256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42D0EE4-D32B-42BF-8076-121DFBBD7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217" y="477983"/>
            <a:ext cx="3584775" cy="479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51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0482ACB-0C67-458B-B707-457FA94F8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628" y="216131"/>
            <a:ext cx="4283133" cy="571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6388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TM10001114[[fn=Galerija]]</Template>
  <TotalTime>10</TotalTime>
  <Words>5</Words>
  <Application>Microsoft Office PowerPoint</Application>
  <PresentationFormat>Širokozaslonsko</PresentationFormat>
  <Paragraphs>1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Galerija</vt:lpstr>
      <vt:lpstr>JESENSKO USTVARJANJE 1. B-RAZRED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JESENSKO USTVARJANJE 1. B-RAZRED</dc:title>
  <dc:creator>marjetka</dc:creator>
  <cp:lastModifiedBy>marjetka</cp:lastModifiedBy>
  <cp:revision>4</cp:revision>
  <dcterms:created xsi:type="dcterms:W3CDTF">2020-11-27T07:20:03Z</dcterms:created>
  <dcterms:modified xsi:type="dcterms:W3CDTF">2020-11-27T07:56:32Z</dcterms:modified>
</cp:coreProperties>
</file>