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2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8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0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5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February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4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February 8,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27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5" r:id="rId4"/>
    <p:sldLayoutId id="2147483704" r:id="rId5"/>
    <p:sldLayoutId id="2147483697" r:id="rId6"/>
    <p:sldLayoutId id="2147483703" r:id="rId7"/>
    <p:sldLayoutId id="2147483694" r:id="rId8"/>
    <p:sldLayoutId id="2147483695" r:id="rId9"/>
    <p:sldLayoutId id="2147483696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187234159/match/embed/" TargetMode="External"/><Relationship Id="rId2" Type="http://schemas.openxmlformats.org/officeDocument/2006/relationships/hyperlink" Target="https://quizlet.com/187234159/flashcards/emb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01D48-AB37-4FF1-9D2F-783D6C58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6" r="15698" b="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4E215C-0A52-4C41-8685-7ED277D0B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5" y="2950387"/>
            <a:ext cx="3077044" cy="3531403"/>
          </a:xfrm>
        </p:spPr>
        <p:txBody>
          <a:bodyPr anchor="t">
            <a:normAutofit/>
          </a:bodyPr>
          <a:lstStyle/>
          <a:p>
            <a:pPr algn="r"/>
            <a:r>
              <a:rPr lang="sl-SI" sz="3200" dirty="0">
                <a:solidFill>
                  <a:schemeClr val="bg1"/>
                </a:solidFill>
              </a:rPr>
              <a:t>In der </a:t>
            </a:r>
            <a:r>
              <a:rPr lang="sl-SI" sz="3200" dirty="0" err="1">
                <a:solidFill>
                  <a:schemeClr val="bg1"/>
                </a:solidFill>
              </a:rPr>
              <a:t>Stadt</a:t>
            </a:r>
            <a:r>
              <a:rPr lang="sl-SI" sz="3200" dirty="0">
                <a:solidFill>
                  <a:schemeClr val="bg1"/>
                </a:solidFill>
              </a:rPr>
              <a:t> </a:t>
            </a:r>
            <a:r>
              <a:rPr lang="sl-SI" sz="3200" dirty="0" err="1">
                <a:solidFill>
                  <a:schemeClr val="bg1"/>
                </a:solidFill>
              </a:rPr>
              <a:t>leben</a:t>
            </a:r>
            <a:endParaRPr lang="sl-SI" sz="3200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EB9EDAC-1CE0-465C-AE4A-53FC2A8D0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525970"/>
            <a:ext cx="2937753" cy="1600225"/>
          </a:xfrm>
        </p:spPr>
        <p:txBody>
          <a:bodyPr anchor="b">
            <a:normAutofit/>
          </a:bodyPr>
          <a:lstStyle/>
          <a:p>
            <a:pPr algn="r"/>
            <a:r>
              <a:rPr lang="sl-SI" sz="1800" dirty="0" err="1">
                <a:solidFill>
                  <a:schemeClr val="bg1"/>
                </a:solidFill>
              </a:rPr>
              <a:t>Wo</a:t>
            </a:r>
            <a:r>
              <a:rPr lang="sl-SI" sz="1800" dirty="0">
                <a:solidFill>
                  <a:schemeClr val="bg1"/>
                </a:solidFill>
              </a:rPr>
              <a:t> </a:t>
            </a:r>
            <a:r>
              <a:rPr lang="sl-SI" sz="1800" dirty="0" err="1">
                <a:solidFill>
                  <a:schemeClr val="bg1"/>
                </a:solidFill>
              </a:rPr>
              <a:t>wohnst</a:t>
            </a:r>
            <a:r>
              <a:rPr lang="sl-SI" sz="1800" dirty="0">
                <a:solidFill>
                  <a:schemeClr val="bg1"/>
                </a:solidFill>
              </a:rPr>
              <a:t> </a:t>
            </a:r>
            <a:r>
              <a:rPr lang="sl-SI" sz="1800" dirty="0" err="1">
                <a:solidFill>
                  <a:schemeClr val="bg1"/>
                </a:solidFill>
              </a:rPr>
              <a:t>du</a:t>
            </a:r>
            <a:r>
              <a:rPr lang="sl-SI" sz="18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639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465910-0BDD-4911-93CE-9046E158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539615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Wo</a:t>
            </a:r>
            <a:r>
              <a:rPr lang="sl-SI" dirty="0"/>
              <a:t> </a:t>
            </a:r>
            <a:r>
              <a:rPr lang="sl-SI" dirty="0" err="1"/>
              <a:t>wohnst</a:t>
            </a:r>
            <a:r>
              <a:rPr lang="sl-SI" dirty="0"/>
              <a:t> </a:t>
            </a:r>
            <a:r>
              <a:rPr lang="sl-SI" dirty="0" err="1"/>
              <a:t>du</a:t>
            </a:r>
            <a:r>
              <a:rPr lang="sl-SI" dirty="0"/>
              <a:t>?</a:t>
            </a:r>
          </a:p>
        </p:txBody>
      </p:sp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2658DD5C-38C0-4EB1-A7B0-4D4018CB93E7}"/>
              </a:ext>
            </a:extLst>
          </p:cNvPr>
          <p:cNvSpPr/>
          <p:nvPr/>
        </p:nvSpPr>
        <p:spPr>
          <a:xfrm>
            <a:off x="1953087" y="1882060"/>
            <a:ext cx="3471169" cy="1899821"/>
          </a:xfrm>
          <a:prstGeom prst="wedgeEllipseCallout">
            <a:avLst>
              <a:gd name="adj1" fmla="val 32465"/>
              <a:gd name="adj2" fmla="val 10002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err="1">
                <a:solidFill>
                  <a:schemeClr val="tx1"/>
                </a:solidFill>
              </a:rPr>
              <a:t>Ich</a:t>
            </a:r>
            <a:r>
              <a:rPr lang="sl-SI" sz="2000" b="1" dirty="0">
                <a:solidFill>
                  <a:schemeClr val="tx1"/>
                </a:solidFill>
              </a:rPr>
              <a:t> </a:t>
            </a:r>
            <a:r>
              <a:rPr lang="sl-SI" sz="2000" b="1" dirty="0" err="1">
                <a:solidFill>
                  <a:schemeClr val="tx1"/>
                </a:solidFill>
              </a:rPr>
              <a:t>bin</a:t>
            </a:r>
            <a:r>
              <a:rPr lang="sl-SI" sz="2000" b="1" dirty="0">
                <a:solidFill>
                  <a:schemeClr val="tx1"/>
                </a:solidFill>
              </a:rPr>
              <a:t> Max </a:t>
            </a:r>
            <a:r>
              <a:rPr lang="sl-SI" sz="2000" b="1" dirty="0" err="1">
                <a:solidFill>
                  <a:schemeClr val="tx1"/>
                </a:solidFill>
              </a:rPr>
              <a:t>und</a:t>
            </a:r>
            <a:r>
              <a:rPr lang="sl-SI" sz="2000" b="1" dirty="0">
                <a:solidFill>
                  <a:schemeClr val="tx1"/>
                </a:solidFill>
              </a:rPr>
              <a:t> </a:t>
            </a:r>
            <a:r>
              <a:rPr lang="sl-SI" sz="2000" b="1" dirty="0" err="1">
                <a:solidFill>
                  <a:schemeClr val="tx1"/>
                </a:solidFill>
              </a:rPr>
              <a:t>wohne</a:t>
            </a:r>
            <a:r>
              <a:rPr lang="sl-SI" sz="2000" b="1" dirty="0">
                <a:solidFill>
                  <a:schemeClr val="tx1"/>
                </a:solidFill>
              </a:rPr>
              <a:t> in der </a:t>
            </a:r>
            <a:r>
              <a:rPr lang="sl-SI" sz="2000" b="1" dirty="0" err="1">
                <a:solidFill>
                  <a:schemeClr val="tx1"/>
                </a:solidFill>
              </a:rPr>
              <a:t>Stadt</a:t>
            </a:r>
            <a:r>
              <a:rPr lang="sl-SI" sz="2000" b="1" dirty="0">
                <a:solidFill>
                  <a:schemeClr val="tx1"/>
                </a:solidFill>
              </a:rPr>
              <a:t> Wien. Wien </a:t>
            </a:r>
            <a:r>
              <a:rPr lang="sl-SI" sz="2000" b="1" dirty="0" err="1">
                <a:solidFill>
                  <a:schemeClr val="tx1"/>
                </a:solidFill>
              </a:rPr>
              <a:t>ist</a:t>
            </a:r>
            <a:r>
              <a:rPr lang="sl-SI" sz="2000" b="1" dirty="0">
                <a:solidFill>
                  <a:schemeClr val="tx1"/>
                </a:solidFill>
              </a:rPr>
              <a:t> </a:t>
            </a:r>
            <a:r>
              <a:rPr lang="sl-SI" sz="2000" b="1" dirty="0" err="1">
                <a:solidFill>
                  <a:schemeClr val="tx1"/>
                </a:solidFill>
              </a:rPr>
              <a:t>schön</a:t>
            </a:r>
            <a:r>
              <a:rPr lang="sl-SI" sz="2000" b="1" dirty="0">
                <a:solidFill>
                  <a:schemeClr val="tx1"/>
                </a:solidFill>
              </a:rPr>
              <a:t> </a:t>
            </a:r>
            <a:r>
              <a:rPr lang="sl-SI" sz="2000" b="1" dirty="0" err="1">
                <a:solidFill>
                  <a:schemeClr val="tx1"/>
                </a:solidFill>
              </a:rPr>
              <a:t>und</a:t>
            </a:r>
            <a:r>
              <a:rPr lang="sl-SI" sz="2000" b="1" dirty="0">
                <a:solidFill>
                  <a:schemeClr val="tx1"/>
                </a:solidFill>
              </a:rPr>
              <a:t> </a:t>
            </a:r>
            <a:r>
              <a:rPr lang="sl-SI" sz="2000" b="1" dirty="0" err="1">
                <a:solidFill>
                  <a:schemeClr val="tx1"/>
                </a:solidFill>
              </a:rPr>
              <a:t>groß</a:t>
            </a:r>
            <a:r>
              <a:rPr lang="sl-SI" sz="2000" b="1" dirty="0">
                <a:solidFill>
                  <a:schemeClr val="tx1"/>
                </a:solidFill>
              </a:rPr>
              <a:t>.</a:t>
            </a:r>
            <a:r>
              <a:rPr lang="sl-SI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" name="Miselni oblaček: oblak 4">
            <a:extLst>
              <a:ext uri="{FF2B5EF4-FFF2-40B4-BE49-F238E27FC236}">
                <a16:creationId xmlns:a16="http://schemas.microsoft.com/office/drawing/2014/main" id="{10407BE8-5924-4BC7-879D-65D13ADA9C4C}"/>
              </a:ext>
            </a:extLst>
          </p:cNvPr>
          <p:cNvSpPr/>
          <p:nvPr/>
        </p:nvSpPr>
        <p:spPr>
          <a:xfrm>
            <a:off x="7344791" y="1482568"/>
            <a:ext cx="3471169" cy="2352583"/>
          </a:xfrm>
          <a:prstGeom prst="cloudCallout">
            <a:avLst>
              <a:gd name="adj1" fmla="val -103272"/>
              <a:gd name="adj2" fmla="val 858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err="1">
                <a:solidFill>
                  <a:schemeClr val="tx1"/>
                </a:solidFill>
              </a:rPr>
              <a:t>Ich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err="1">
                <a:solidFill>
                  <a:schemeClr val="tx1"/>
                </a:solidFill>
              </a:rPr>
              <a:t>heiße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err="1">
                <a:solidFill>
                  <a:schemeClr val="tx1"/>
                </a:solidFill>
              </a:rPr>
              <a:t>Amelie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err="1">
                <a:solidFill>
                  <a:schemeClr val="tx1"/>
                </a:solidFill>
              </a:rPr>
              <a:t>und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err="1">
                <a:solidFill>
                  <a:schemeClr val="tx1"/>
                </a:solidFill>
              </a:rPr>
              <a:t>wohne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err="1">
                <a:solidFill>
                  <a:schemeClr val="tx1"/>
                </a:solidFill>
              </a:rPr>
              <a:t>auf</a:t>
            </a:r>
            <a:r>
              <a:rPr lang="sl-SI" sz="2000" dirty="0">
                <a:solidFill>
                  <a:schemeClr val="tx1"/>
                </a:solidFill>
              </a:rPr>
              <a:t> dem </a:t>
            </a:r>
            <a:r>
              <a:rPr lang="sl-SI" sz="2000" dirty="0" err="1">
                <a:solidFill>
                  <a:schemeClr val="tx1"/>
                </a:solidFill>
              </a:rPr>
              <a:t>Bauernhof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err="1">
                <a:solidFill>
                  <a:schemeClr val="tx1"/>
                </a:solidFill>
              </a:rPr>
              <a:t>im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err="1">
                <a:solidFill>
                  <a:schemeClr val="tx1"/>
                </a:solidFill>
              </a:rPr>
              <a:t>Dorf</a:t>
            </a:r>
            <a:r>
              <a:rPr lang="sl-SI" sz="2000" dirty="0">
                <a:solidFill>
                  <a:schemeClr val="tx1"/>
                </a:solidFill>
              </a:rPr>
              <a:t> in Bayern. </a:t>
            </a:r>
            <a:r>
              <a:rPr lang="sl-SI" sz="2000" dirty="0" err="1">
                <a:solidFill>
                  <a:schemeClr val="tx1"/>
                </a:solidFill>
              </a:rPr>
              <a:t>Wir</a:t>
            </a:r>
            <a:r>
              <a:rPr lang="sl-SI" sz="2000" dirty="0">
                <a:solidFill>
                  <a:schemeClr val="tx1"/>
                </a:solidFill>
              </a:rPr>
              <a:t> haben </a:t>
            </a:r>
            <a:r>
              <a:rPr lang="sl-SI" sz="2000" dirty="0" err="1">
                <a:solidFill>
                  <a:schemeClr val="tx1"/>
                </a:solidFill>
              </a:rPr>
              <a:t>einen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err="1">
                <a:solidFill>
                  <a:schemeClr val="tx1"/>
                </a:solidFill>
              </a:rPr>
              <a:t>Hund</a:t>
            </a:r>
            <a:r>
              <a:rPr lang="sl-SI" sz="2000" dirty="0">
                <a:solidFill>
                  <a:schemeClr val="tx1"/>
                </a:solidFill>
              </a:rPr>
              <a:t>, </a:t>
            </a:r>
            <a:r>
              <a:rPr lang="sl-SI" sz="2000" dirty="0" err="1">
                <a:solidFill>
                  <a:schemeClr val="tx1"/>
                </a:solidFill>
              </a:rPr>
              <a:t>Kühe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err="1">
                <a:solidFill>
                  <a:schemeClr val="tx1"/>
                </a:solidFill>
              </a:rPr>
              <a:t>und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err="1">
                <a:solidFill>
                  <a:schemeClr val="tx1"/>
                </a:solidFill>
              </a:rPr>
              <a:t>Pferde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Rezultat iskanja slik za clipart bauernhof">
            <a:extLst>
              <a:ext uri="{FF2B5EF4-FFF2-40B4-BE49-F238E27FC236}">
                <a16:creationId xmlns:a16="http://schemas.microsoft.com/office/drawing/2014/main" id="{7E24E03D-46FF-4E80-8BD9-16BFAB361F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74" y="3982576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clipart stadt">
            <a:extLst>
              <a:ext uri="{FF2B5EF4-FFF2-40B4-BE49-F238E27FC236}">
                <a16:creationId xmlns:a16="http://schemas.microsoft.com/office/drawing/2014/main" id="{AB0BB62C-9094-4ADA-AB58-69412ED1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34" y="3566552"/>
            <a:ext cx="1671572" cy="235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F897FB-6B5D-43CE-B4DB-6BBD6D10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94804"/>
            <a:ext cx="10241280" cy="532660"/>
          </a:xfrm>
        </p:spPr>
        <p:txBody>
          <a:bodyPr>
            <a:normAutofit fontScale="90000"/>
          </a:bodyPr>
          <a:lstStyle/>
          <a:p>
            <a:r>
              <a:rPr lang="sl-SI" dirty="0"/>
              <a:t>In der </a:t>
            </a:r>
            <a:r>
              <a:rPr lang="sl-SI" dirty="0" err="1"/>
              <a:t>Stadt</a:t>
            </a:r>
            <a:r>
              <a:rPr lang="sl-SI" dirty="0"/>
              <a:t> </a:t>
            </a:r>
            <a:r>
              <a:rPr lang="sl-SI" dirty="0" err="1"/>
              <a:t>gibt</a:t>
            </a:r>
            <a:r>
              <a:rPr lang="sl-SI" dirty="0"/>
              <a:t> es </a:t>
            </a:r>
            <a:r>
              <a:rPr lang="sl-SI" dirty="0" err="1"/>
              <a:t>Viele</a:t>
            </a:r>
            <a:r>
              <a:rPr lang="sl-SI" dirty="0"/>
              <a:t> </a:t>
            </a:r>
            <a:r>
              <a:rPr lang="sl-SI" dirty="0" err="1"/>
              <a:t>Gebäude</a:t>
            </a:r>
            <a:r>
              <a:rPr lang="sl-SI" dirty="0"/>
              <a:t>. </a:t>
            </a:r>
            <a:br>
              <a:rPr lang="sl-SI" dirty="0"/>
            </a:br>
            <a:r>
              <a:rPr lang="sl-SI" sz="1800" dirty="0"/>
              <a:t>(v mestu je veliko zgradb.)Jih poznaš?</a:t>
            </a:r>
          </a:p>
        </p:txBody>
      </p:sp>
      <p:pic>
        <p:nvPicPr>
          <p:cNvPr id="2052" name="Picture 4" descr="Rezultat iskanja slik za gebäude in der Stadt arbeitsblatt">
            <a:extLst>
              <a:ext uri="{FF2B5EF4-FFF2-40B4-BE49-F238E27FC236}">
                <a16:creationId xmlns:a16="http://schemas.microsoft.com/office/drawing/2014/main" id="{58B02F54-12BC-4D01-8B2A-0508846611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39" y="1111879"/>
            <a:ext cx="6859176" cy="49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7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DBBAB0-2998-4089-A88E-C0A16645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7250"/>
            <a:ext cx="10241280" cy="1491449"/>
          </a:xfrm>
        </p:spPr>
        <p:txBody>
          <a:bodyPr>
            <a:normAutofit fontScale="90000"/>
          </a:bodyPr>
          <a:lstStyle/>
          <a:p>
            <a:r>
              <a:rPr lang="sl-SI" dirty="0"/>
              <a:t>V zvezek zapiši naslov: in der </a:t>
            </a:r>
            <a:r>
              <a:rPr lang="sl-SI" dirty="0" err="1"/>
              <a:t>Stadt</a:t>
            </a:r>
            <a:r>
              <a:rPr lang="sl-SI" dirty="0"/>
              <a:t> </a:t>
            </a:r>
            <a:r>
              <a:rPr lang="sl-SI" dirty="0" err="1"/>
              <a:t>leben</a:t>
            </a:r>
            <a:r>
              <a:rPr lang="sl-SI" dirty="0"/>
              <a:t> (živeti v mestu)</a:t>
            </a:r>
            <a:br>
              <a:rPr lang="sl-SI" dirty="0"/>
            </a:br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334B84F-E1F4-4F29-B39F-8A2A80C00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Pod naslov dopiši besede s slike mesta, ki jih bomo na srečanju skupaj prevedli. </a:t>
            </a:r>
          </a:p>
          <a:p>
            <a:r>
              <a:rPr lang="sl-SI" dirty="0"/>
              <a:t>Novo besedišče vadiš z interaktivno vajo</a:t>
            </a:r>
          </a:p>
          <a:p>
            <a:r>
              <a:rPr lang="sl-SI" dirty="0">
                <a:hlinkClick r:id="rId2"/>
              </a:rPr>
              <a:t>https://quizlet.com/187234159/flashcards/embed</a:t>
            </a:r>
            <a:endParaRPr lang="sl-SI" dirty="0"/>
          </a:p>
          <a:p>
            <a:r>
              <a:rPr lang="sl-SI" dirty="0">
                <a:hlinkClick r:id="rId3"/>
              </a:rPr>
              <a:t>https://quizlet.com/187234159/match/embed/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F2F34B8-463E-4D2E-8253-DE204B1ED231}"/>
              </a:ext>
            </a:extLst>
          </p:cNvPr>
          <p:cNvSpPr txBox="1"/>
          <p:nvPr/>
        </p:nvSpPr>
        <p:spPr>
          <a:xfrm>
            <a:off x="6826928" y="5069150"/>
            <a:ext cx="3142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sl-SI" sz="2400" b="1" dirty="0" err="1">
                <a:solidFill>
                  <a:schemeClr val="accent5">
                    <a:lumMod val="75000"/>
                  </a:schemeClr>
                </a:solidFill>
              </a:rPr>
              <a:t>Wir</a:t>
            </a:r>
            <a:r>
              <a:rPr lang="sl-SI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sz="2400" b="1" dirty="0" err="1">
                <a:solidFill>
                  <a:schemeClr val="accent5">
                    <a:lumMod val="75000"/>
                  </a:schemeClr>
                </a:solidFill>
              </a:rPr>
              <a:t>sehen</a:t>
            </a:r>
            <a:r>
              <a:rPr lang="sl-SI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sz="2400" b="1" dirty="0" err="1">
                <a:solidFill>
                  <a:schemeClr val="accent5">
                    <a:lumMod val="75000"/>
                  </a:schemeClr>
                </a:solidFill>
              </a:rPr>
              <a:t>uns</a:t>
            </a:r>
            <a:r>
              <a:rPr lang="sl-SI" sz="2400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195317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_2SEEDS">
      <a:dk1>
        <a:srgbClr val="000000"/>
      </a:dk1>
      <a:lt1>
        <a:srgbClr val="FFFFFF"/>
      </a:lt1>
      <a:dk2>
        <a:srgbClr val="243041"/>
      </a:dk2>
      <a:lt2>
        <a:srgbClr val="E2E3E8"/>
      </a:lt2>
      <a:accent1>
        <a:srgbClr val="ABA175"/>
      </a:accent1>
      <a:accent2>
        <a:srgbClr val="BD9B84"/>
      </a:accent2>
      <a:accent3>
        <a:srgbClr val="9CA57D"/>
      </a:accent3>
      <a:accent4>
        <a:srgbClr val="7FA3BA"/>
      </a:accent4>
      <a:accent5>
        <a:srgbClr val="969FC6"/>
      </a:accent5>
      <a:accent6>
        <a:srgbClr val="8C7FBA"/>
      </a:accent6>
      <a:hlink>
        <a:srgbClr val="6976AE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</TotalTime>
  <Words>135</Words>
  <Application>Microsoft Office PowerPoint</Application>
  <PresentationFormat>Širokozaslonsko</PresentationFormat>
  <Paragraphs>12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Tw Cen MT</vt:lpstr>
      <vt:lpstr>GradientRiseVTI</vt:lpstr>
      <vt:lpstr>In der Stadt leben</vt:lpstr>
      <vt:lpstr>Wo wohnst du?</vt:lpstr>
      <vt:lpstr>In der Stadt gibt es Viele Gebäude.  (v mestu je veliko zgradb.)Jih poznaš?</vt:lpstr>
      <vt:lpstr>V zvezek zapiši naslov: in der Stadt leben (živeti v mestu)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der Stadt leben</dc:title>
  <dc:creator>Uporabnik</dc:creator>
  <cp:lastModifiedBy>Uporabnik</cp:lastModifiedBy>
  <cp:revision>6</cp:revision>
  <dcterms:created xsi:type="dcterms:W3CDTF">2021-02-08T12:03:53Z</dcterms:created>
  <dcterms:modified xsi:type="dcterms:W3CDTF">2021-02-08T14:05:41Z</dcterms:modified>
</cp:coreProperties>
</file>